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61" r:id="rId5"/>
    <p:sldId id="270" r:id="rId6"/>
    <p:sldId id="263" r:id="rId7"/>
    <p:sldId id="271" r:id="rId8"/>
    <p:sldId id="264" r:id="rId9"/>
    <p:sldId id="272" r:id="rId10"/>
    <p:sldId id="262" r:id="rId11"/>
    <p:sldId id="273" r:id="rId12"/>
    <p:sldId id="266" r:id="rId13"/>
    <p:sldId id="274" r:id="rId14"/>
    <p:sldId id="268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747DF5-F87B-445C-8432-395A0D7CE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2893FD-AF21-480F-BBF3-391DB6B54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6A0EF5-5552-4097-829F-AE0FD0AA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792FA8-5218-4836-A009-A7C4CC67A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8F892D-52BA-4D4D-961F-561BA3A5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260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8E957E-2D29-4327-AB69-C57368862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575F06-F807-49E9-AF45-EA611B13B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40A537-66C3-4F8A-B079-60CF3D39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0EA240-2F04-4A28-95ED-AF04D884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6A8BA7-7765-4363-BA13-AD424FD9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259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6DCDAB-C238-4156-B4B7-E17D8ADFB9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3EA2E30-02C3-4036-8AA4-E931F554A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0E1861-DB80-4446-98E8-061238CFC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D7CE7A-8C56-496C-AC0A-030C7548B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57D64-4A48-4316-8ECC-8F6B7C58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086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409BA5-367F-4946-ADDF-BA1A747C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4E4DE-B71B-4526-B903-5C4196031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FE08A7-A027-4FE8-9204-C7A4CAFD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5BC97B-AA07-4A3C-A3B2-A0A506F1E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8562F7-A564-425B-BC08-56966E6A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788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99F091-71A4-499C-91B0-3470A2289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6BCA1E-D82B-4DF1-969F-F8CF1300A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99B166-06FD-4CDB-9C4C-B1791997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16D5C7-FEF3-4E2E-8DE7-66E57AE9A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99474F-94E7-42EE-9433-40F40181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24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4576D-CA93-40C2-8EE2-63CA1EBA1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882C87-68E1-4AD4-BA7A-FCCD14D735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C4DF69-9E65-4AB7-8B7B-7621A56A4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6ACA07-CF95-4E97-9E9F-143DE469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D31DF2-7265-4C81-945F-AEF84A472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98794E-ED2C-4351-A18B-EF767F962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028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C20D6F-B153-4BA8-ADEB-C12514772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98575B-EC4E-43F6-8ED0-103FBDF72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29FB0D-3D0B-475B-B7E8-98126AC81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4461DEE-C823-4090-8AA5-18D1C8DD8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E85461-B1C8-43EF-9799-AF722A1D6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89A0598-18BA-43EE-A3D9-243D8A76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A627F-0DCC-49F1-88DA-10DD9E3D2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FF17EE0-FC4D-4B36-9DE1-D6ED7A63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40699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287D2A-23F5-4F22-8AB8-85C2424A5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BA06D0-2FB4-428A-BA9E-335770A72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755D59-0348-479D-A495-D23A68DE9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8D225D-4D43-4903-81E9-E2D03953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9614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B347652-DA4C-4B06-859F-682D27B4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B0DECA-1D4E-4EE0-B4B8-E94590D08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F687C82-939F-4FCE-9F67-AB0A7E52B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662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2DC21-F9C7-481F-B483-6891C16E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3093AD-B80B-4133-AFE4-2EEFDE56F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ABC8A8-3249-4886-A676-91840A2E6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52FDDC-109B-469F-B2F5-4CBD231A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94C191-6864-4FFA-AE2F-49D792C91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EA917E-7794-43B3-8279-15EB81B13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5006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3D49B8-34BF-4148-8DE4-87FE47D66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195B02-37CE-4DA2-AA2D-38A12D110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F59B44-A4D6-46E7-A487-069E35352C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1CD5DC-5140-47FF-B2C1-8F84B2BE0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D69816-1819-4B9B-BE76-C7007A388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193FA2-E897-418D-AD75-4B5DB466C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975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AA5A80C-1860-4C78-9C28-E432A86AE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44B955-6979-4B3E-BA8A-6DC27198B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4C8BA3-D334-48FC-9047-086B050F7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3B3B8-555B-43D3-827D-81EFF55CC297}" type="datetimeFigureOut">
              <a:rPr lang="fr-CA" smtClean="0"/>
              <a:t>2019-11-19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2915B9-EF70-4A04-9101-7F3FA1781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1D2F13-031B-4508-9D53-E4D900A6E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D17FD-8AEE-4C18-B469-CA12D7D850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32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4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3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5" Type="http://schemas.openxmlformats.org/officeDocument/2006/relationships/image" Target="../media/image4.jpe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5" Type="http://schemas.openxmlformats.org/officeDocument/2006/relationships/image" Target="../media/image4.jpe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1.jpeg"/><Relationship Id="rId5" Type="http://schemas.openxmlformats.org/officeDocument/2006/relationships/image" Target="../media/image4.jpe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1072671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78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87" y="877440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12393328">
            <a:off x="4249280" y="2633495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1096822" y="2764230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81BC418A-E3BC-407E-BBE6-54B210DEC065}"/>
              </a:ext>
            </a:extLst>
          </p:cNvPr>
          <p:cNvGrpSpPr/>
          <p:nvPr/>
        </p:nvGrpSpPr>
        <p:grpSpPr>
          <a:xfrm>
            <a:off x="2086852" y="847335"/>
            <a:ext cx="2357293" cy="2845813"/>
            <a:chOff x="2016981" y="1119725"/>
            <a:chExt cx="2357293" cy="2845813"/>
          </a:xfrm>
        </p:grpSpPr>
        <p:pic>
          <p:nvPicPr>
            <p:cNvPr id="8" name="Image 7" descr="Résultats de recherche d'images pour « glue stick »">
              <a:extLst>
                <a:ext uri="{FF2B5EF4-FFF2-40B4-BE49-F238E27FC236}">
                  <a16:creationId xmlns:a16="http://schemas.microsoft.com/office/drawing/2014/main" id="{9427CCFD-EDCB-4FE6-A893-07CFF8A1E80D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981" y="1119725"/>
              <a:ext cx="2357293" cy="23780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DD5C363F-09DF-4ED5-ACC2-CFB436100387}"/>
                </a:ext>
              </a:extLst>
            </p:cNvPr>
            <p:cNvSpPr txBox="1"/>
            <p:nvPr/>
          </p:nvSpPr>
          <p:spPr>
            <a:xfrm>
              <a:off x="2827840" y="3428999"/>
              <a:ext cx="1009869" cy="536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/>
                <a:t>Glue</a:t>
              </a:r>
            </a:p>
          </p:txBody>
        </p:sp>
      </p:grp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107781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711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979772D-3142-4446-A04D-E273D6EDC4AB}"/>
              </a:ext>
            </a:extLst>
          </p:cNvPr>
          <p:cNvGrpSpPr/>
          <p:nvPr/>
        </p:nvGrpSpPr>
        <p:grpSpPr>
          <a:xfrm>
            <a:off x="7338599" y="173442"/>
            <a:ext cx="3279630" cy="2075297"/>
            <a:chOff x="7338599" y="173442"/>
            <a:chExt cx="3279630" cy="2075297"/>
          </a:xfrm>
        </p:grpSpPr>
        <p:pic>
          <p:nvPicPr>
            <p:cNvPr id="7" name="Image 6" descr="Résultats de recherche d'images pour « earaser »">
              <a:extLst>
                <a:ext uri="{FF2B5EF4-FFF2-40B4-BE49-F238E27FC236}">
                  <a16:creationId xmlns:a16="http://schemas.microsoft.com/office/drawing/2014/main" id="{CD576A5C-E91A-44FF-8130-2188F26A51FB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8599" y="173442"/>
              <a:ext cx="2374958" cy="20752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E846ADCB-7EE6-4E08-AE36-67213EFC6721}"/>
                </a:ext>
              </a:extLst>
            </p:cNvPr>
            <p:cNvSpPr txBox="1"/>
            <p:nvPr/>
          </p:nvSpPr>
          <p:spPr>
            <a:xfrm>
              <a:off x="8808885" y="1442808"/>
              <a:ext cx="1809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 err="1"/>
                <a:t>Eraser</a:t>
              </a:r>
              <a:endParaRPr lang="fr-CA" sz="2800" b="1" dirty="0"/>
            </a:p>
          </p:txBody>
        </p:sp>
      </p:grp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37641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96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671511" y="4061014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124098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2933037" y="605343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AFADD65D-D47E-4979-8795-45809E05197B}"/>
              </a:ext>
            </a:extLst>
          </p:cNvPr>
          <p:cNvGrpSpPr/>
          <p:nvPr/>
        </p:nvGrpSpPr>
        <p:grpSpPr>
          <a:xfrm>
            <a:off x="525144" y="4160052"/>
            <a:ext cx="2170433" cy="2189270"/>
            <a:chOff x="525144" y="4160052"/>
            <a:chExt cx="2170433" cy="2189270"/>
          </a:xfrm>
        </p:grpSpPr>
        <p:pic>
          <p:nvPicPr>
            <p:cNvPr id="12" name="Picture 2">
              <a:extLst>
                <a:ext uri="{FF2B5EF4-FFF2-40B4-BE49-F238E27FC236}">
                  <a16:creationId xmlns:a16="http://schemas.microsoft.com/office/drawing/2014/main" id="{123AD0C9-E72A-4A1A-93DB-0AC82C8726AE}"/>
                </a:ext>
              </a:extLst>
            </p:cNvPr>
            <p:cNvPicPr/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25144" y="4160052"/>
              <a:ext cx="2028914" cy="1850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9D66C7D-2180-4187-9CB0-2BD19098646C}"/>
                </a:ext>
              </a:extLst>
            </p:cNvPr>
            <p:cNvSpPr txBox="1"/>
            <p:nvPr/>
          </p:nvSpPr>
          <p:spPr>
            <a:xfrm>
              <a:off x="886233" y="5826102"/>
              <a:ext cx="1809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/>
                <a:t>Book</a:t>
              </a:r>
            </a:p>
          </p:txBody>
        </p:sp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374752" y="618855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7093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960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BDD19230-5D39-43A7-8EA4-478772C8071D}"/>
              </a:ext>
            </a:extLst>
          </p:cNvPr>
          <p:cNvGrpSpPr/>
          <p:nvPr/>
        </p:nvGrpSpPr>
        <p:grpSpPr>
          <a:xfrm>
            <a:off x="9889967" y="4398570"/>
            <a:ext cx="2746397" cy="1789988"/>
            <a:chOff x="9889967" y="4398570"/>
            <a:chExt cx="2746397" cy="1789988"/>
          </a:xfrm>
        </p:grpSpPr>
        <p:pic>
          <p:nvPicPr>
            <p:cNvPr id="16" name="Picture 19">
              <a:extLst>
                <a:ext uri="{FF2B5EF4-FFF2-40B4-BE49-F238E27FC236}">
                  <a16:creationId xmlns:a16="http://schemas.microsoft.com/office/drawing/2014/main" id="{3200732C-740C-4EF9-8A05-02AAE2A7E9AA}"/>
                </a:ext>
              </a:extLst>
            </p:cNvPr>
            <p:cNvPicPr/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9889967" y="4398570"/>
              <a:ext cx="1862918" cy="1571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48D5521D-458F-4673-92F9-53FF1484F248}"/>
                </a:ext>
              </a:extLst>
            </p:cNvPr>
            <p:cNvSpPr txBox="1"/>
            <p:nvPr/>
          </p:nvSpPr>
          <p:spPr>
            <a:xfrm>
              <a:off x="10697348" y="5665338"/>
              <a:ext cx="19390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 err="1"/>
                <a:t>Stapler</a:t>
              </a:r>
              <a:endParaRPr lang="fr-CA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/>
              <a:t>Are </a:t>
            </a:r>
            <a:r>
              <a:rPr lang="fr-CA" sz="6600" b="1" dirty="0" err="1"/>
              <a:t>you</a:t>
            </a:r>
            <a:r>
              <a:rPr lang="fr-CA" sz="6600" b="1" dirty="0"/>
              <a:t> a good </a:t>
            </a:r>
            <a:r>
              <a:rPr lang="fr-CA" sz="6600" b="1" dirty="0" err="1"/>
              <a:t>detective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01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8084" y="518085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729" y="8103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4454" y="349551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418921" y="2548966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424309" y="3280383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1203164" y="5275646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332258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602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690310" y="4224035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 rot="1380000">
            <a:off x="7799145" y="4366832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2AC29E2-2326-484E-B45D-5DE0A13DA3A2}"/>
              </a:ext>
            </a:extLst>
          </p:cNvPr>
          <p:cNvGrpSpPr/>
          <p:nvPr/>
        </p:nvGrpSpPr>
        <p:grpSpPr>
          <a:xfrm>
            <a:off x="2751149" y="4037064"/>
            <a:ext cx="1961402" cy="2372185"/>
            <a:chOff x="3230522" y="4238747"/>
            <a:chExt cx="1961402" cy="2372185"/>
          </a:xfrm>
        </p:grpSpPr>
        <p:pic>
          <p:nvPicPr>
            <p:cNvPr id="13" name="Picture 4">
              <a:extLst>
                <a:ext uri="{FF2B5EF4-FFF2-40B4-BE49-F238E27FC236}">
                  <a16:creationId xmlns:a16="http://schemas.microsoft.com/office/drawing/2014/main" id="{6A082573-8B57-4676-91C0-7DEF3514CC63}"/>
                </a:ext>
              </a:extLst>
            </p:cNvPr>
            <p:cNvPicPr/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3230522" y="4238747"/>
              <a:ext cx="1809344" cy="1985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2B39AD10-119E-4335-A240-A6567BB8EA50}"/>
                </a:ext>
              </a:extLst>
            </p:cNvPr>
            <p:cNvSpPr txBox="1"/>
            <p:nvPr/>
          </p:nvSpPr>
          <p:spPr>
            <a:xfrm>
              <a:off x="3382580" y="6087712"/>
              <a:ext cx="1809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/>
                <a:t>Notebook</a:t>
              </a:r>
            </a:p>
          </p:txBody>
        </p: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5675285" y="6104136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7527501" y="593086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87530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49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3C95605-9342-4C9B-AA74-4989BF9643CF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 rot="17649357">
            <a:off x="9049562" y="1899973"/>
            <a:ext cx="2829422" cy="172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33D696E2-9020-4AC7-B51A-52054192445C}"/>
              </a:ext>
            </a:extLst>
          </p:cNvPr>
          <p:cNvGrpSpPr/>
          <p:nvPr/>
        </p:nvGrpSpPr>
        <p:grpSpPr>
          <a:xfrm>
            <a:off x="8161832" y="4348396"/>
            <a:ext cx="1809344" cy="2004866"/>
            <a:chOff x="8161832" y="4348396"/>
            <a:chExt cx="1809344" cy="2004866"/>
          </a:xfrm>
        </p:grpSpPr>
        <p:pic>
          <p:nvPicPr>
            <p:cNvPr id="15" name="Picture 18">
              <a:extLst>
                <a:ext uri="{FF2B5EF4-FFF2-40B4-BE49-F238E27FC236}">
                  <a16:creationId xmlns:a16="http://schemas.microsoft.com/office/drawing/2014/main" id="{10AF841E-4257-42A0-AC84-0BAE196D916A}"/>
                </a:ext>
              </a:extLst>
            </p:cNvPr>
            <p:cNvPicPr/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rot="1380000">
              <a:off x="8792229" y="4348396"/>
              <a:ext cx="548550" cy="1473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40DC3430-ACCF-4D42-A65D-C18F9A168073}"/>
                </a:ext>
              </a:extLst>
            </p:cNvPr>
            <p:cNvSpPr txBox="1"/>
            <p:nvPr/>
          </p:nvSpPr>
          <p:spPr>
            <a:xfrm>
              <a:off x="8161832" y="5830042"/>
              <a:ext cx="1809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/>
                <a:t>Paper clip</a:t>
              </a:r>
            </a:p>
          </p:txBody>
        </p:sp>
      </p:grp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3A4981F-C6E5-4397-BF48-0E8098AD8F5E}"/>
              </a:ext>
            </a:extLst>
          </p:cNvPr>
          <p:cNvSpPr txBox="1"/>
          <p:nvPr/>
        </p:nvSpPr>
        <p:spPr>
          <a:xfrm>
            <a:off x="10573841" y="315031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Ruler</a:t>
            </a:r>
            <a:endParaRPr lang="fr-CA" sz="2800" b="1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60974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D94448-0837-4543-B6FC-33BB3D54CCF9}"/>
              </a:ext>
            </a:extLst>
          </p:cNvPr>
          <p:cNvSpPr txBox="1"/>
          <p:nvPr/>
        </p:nvSpPr>
        <p:spPr>
          <a:xfrm>
            <a:off x="1745673" y="1059873"/>
            <a:ext cx="9372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6600" b="1" dirty="0" err="1"/>
              <a:t>What</a:t>
            </a:r>
            <a:r>
              <a:rPr lang="fr-CA" sz="6600" b="1" dirty="0"/>
              <a:t> </a:t>
            </a:r>
            <a:r>
              <a:rPr lang="fr-CA" sz="6600" b="1" dirty="0" err="1"/>
              <a:t>object</a:t>
            </a:r>
            <a:r>
              <a:rPr lang="fr-CA" sz="6600" b="1" dirty="0"/>
              <a:t> </a:t>
            </a:r>
            <a:r>
              <a:rPr lang="fr-CA" sz="6600" b="1" dirty="0" err="1"/>
              <a:t>is</a:t>
            </a:r>
            <a:r>
              <a:rPr lang="fr-CA" sz="6600" b="1" dirty="0"/>
              <a:t> </a:t>
            </a:r>
            <a:r>
              <a:rPr lang="fr-CA" sz="6600" b="1" dirty="0" err="1"/>
              <a:t>missing</a:t>
            </a:r>
            <a:r>
              <a:rPr lang="fr-CA" sz="6600" b="1" dirty="0"/>
              <a:t>?</a:t>
            </a:r>
          </a:p>
        </p:txBody>
      </p:sp>
      <p:pic>
        <p:nvPicPr>
          <p:cNvPr id="1026" name="Picture 2" descr="Résultats de recherche d'images pour « detective »">
            <a:extLst>
              <a:ext uri="{FF2B5EF4-FFF2-40B4-BE49-F238E27FC236}">
                <a16:creationId xmlns:a16="http://schemas.microsoft.com/office/drawing/2014/main" id="{A3736FD5-ECCB-46CA-89E9-F6F8EE127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23" y="2722418"/>
            <a:ext cx="3389554" cy="274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451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:\Users\isa\AppData\Local\Microsoft\Windows\INetCache\Content.MSO\1C49B736.tmp">
            <a:extLst>
              <a:ext uri="{FF2B5EF4-FFF2-40B4-BE49-F238E27FC236}">
                <a16:creationId xmlns:a16="http://schemas.microsoft.com/office/drawing/2014/main" id="{A957A6DF-F6EB-4595-A5E1-3199114D6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" y="651986"/>
            <a:ext cx="1921280" cy="208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DCB5FE8-806A-4E1B-A55B-F95E30F0F9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366" y="191401"/>
            <a:ext cx="2662470" cy="227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Résultats de recherche d'images pour « earaser »">
            <a:extLst>
              <a:ext uri="{FF2B5EF4-FFF2-40B4-BE49-F238E27FC236}">
                <a16:creationId xmlns:a16="http://schemas.microsoft.com/office/drawing/2014/main" id="{CD576A5C-E91A-44FF-8130-2188F26A51F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599" y="173442"/>
            <a:ext cx="2374958" cy="2075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 descr="Résultats de recherche d'images pour « glue stick »">
            <a:extLst>
              <a:ext uri="{FF2B5EF4-FFF2-40B4-BE49-F238E27FC236}">
                <a16:creationId xmlns:a16="http://schemas.microsoft.com/office/drawing/2014/main" id="{9427CCFD-EDCB-4FE6-A893-07CFF8A1E80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981" y="1119725"/>
            <a:ext cx="2357293" cy="2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7EA36D2-F34E-4661-85F2-3D73303806DC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2393328">
            <a:off x="3965004" y="2574100"/>
            <a:ext cx="3493868" cy="200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>
            <a:extLst>
              <a:ext uri="{FF2B5EF4-FFF2-40B4-BE49-F238E27FC236}">
                <a16:creationId xmlns:a16="http://schemas.microsoft.com/office/drawing/2014/main" id="{DDD95DC8-722D-4894-9D85-048849BD589E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18758" y="2177559"/>
            <a:ext cx="2374958" cy="157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23AD0C9-E72A-4A1A-93DB-0AC82C8726AE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5144" y="4160052"/>
            <a:ext cx="2028914" cy="1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6A082573-8B57-4676-91C0-7DEF3514CC63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30522" y="4238747"/>
            <a:ext cx="1809344" cy="19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5A9AA60-4C63-49B3-AF06-5CE57A3F0436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05980" y="4439383"/>
            <a:ext cx="2284069" cy="205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>
            <a:extLst>
              <a:ext uri="{FF2B5EF4-FFF2-40B4-BE49-F238E27FC236}">
                <a16:creationId xmlns:a16="http://schemas.microsoft.com/office/drawing/2014/main" id="{10AF841E-4257-42A0-AC84-0BAE196D916A}"/>
              </a:ext>
            </a:extLst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 rot="1380000">
            <a:off x="8792229" y="4348396"/>
            <a:ext cx="548550" cy="147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>
            <a:extLst>
              <a:ext uri="{FF2B5EF4-FFF2-40B4-BE49-F238E27FC236}">
                <a16:creationId xmlns:a16="http://schemas.microsoft.com/office/drawing/2014/main" id="{3200732C-740C-4EF9-8A05-02AAE2A7E9AA}"/>
              </a:ext>
            </a:extLst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889967" y="4398570"/>
            <a:ext cx="1862918" cy="157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3DD3373-026A-4C2D-A4BD-257274A2C96B}"/>
              </a:ext>
            </a:extLst>
          </p:cNvPr>
          <p:cNvSpPr txBox="1"/>
          <p:nvPr/>
        </p:nvSpPr>
        <p:spPr>
          <a:xfrm>
            <a:off x="360217" y="272844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5C363F-09DF-4ED5-ACC2-CFB436100387}"/>
              </a:ext>
            </a:extLst>
          </p:cNvPr>
          <p:cNvSpPr txBox="1"/>
          <p:nvPr/>
        </p:nvSpPr>
        <p:spPr>
          <a:xfrm>
            <a:off x="2827840" y="3428999"/>
            <a:ext cx="1009869" cy="53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Glue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2D84E0-2F71-47E9-A426-DBE954BC2BF4}"/>
              </a:ext>
            </a:extLst>
          </p:cNvPr>
          <p:cNvSpPr txBox="1"/>
          <p:nvPr/>
        </p:nvSpPr>
        <p:spPr>
          <a:xfrm>
            <a:off x="4896364" y="3715527"/>
            <a:ext cx="1730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Scissors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B39AD10-119E-4335-A240-A6567BB8EA50}"/>
              </a:ext>
            </a:extLst>
          </p:cNvPr>
          <p:cNvSpPr txBox="1"/>
          <p:nvPr/>
        </p:nvSpPr>
        <p:spPr>
          <a:xfrm>
            <a:off x="3382580" y="608771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Notebook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D66C7D-2180-4187-9CB0-2BD19098646C}"/>
              </a:ext>
            </a:extLst>
          </p:cNvPr>
          <p:cNvSpPr txBox="1"/>
          <p:nvPr/>
        </p:nvSpPr>
        <p:spPr>
          <a:xfrm>
            <a:off x="886233" y="582610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Book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E313E6-86E6-47CA-949C-507BEEC1C355}"/>
              </a:ext>
            </a:extLst>
          </p:cNvPr>
          <p:cNvSpPr txBox="1"/>
          <p:nvPr/>
        </p:nvSpPr>
        <p:spPr>
          <a:xfrm>
            <a:off x="6817782" y="6209159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0DC3430-ACCF-4D42-A65D-C18F9A168073}"/>
              </a:ext>
            </a:extLst>
          </p:cNvPr>
          <p:cNvSpPr txBox="1"/>
          <p:nvPr/>
        </p:nvSpPr>
        <p:spPr>
          <a:xfrm>
            <a:off x="8161832" y="5830042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Paper clip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23A14E-9B0F-4E91-9776-15C34A68B467}"/>
              </a:ext>
            </a:extLst>
          </p:cNvPr>
          <p:cNvSpPr txBox="1"/>
          <p:nvPr/>
        </p:nvSpPr>
        <p:spPr>
          <a:xfrm>
            <a:off x="3850450" y="1812437"/>
            <a:ext cx="211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/>
              <a:t>Pencil case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846ADCB-7EE6-4E08-AE36-67213EFC6721}"/>
              </a:ext>
            </a:extLst>
          </p:cNvPr>
          <p:cNvSpPr txBox="1"/>
          <p:nvPr/>
        </p:nvSpPr>
        <p:spPr>
          <a:xfrm>
            <a:off x="8808885" y="1442808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Eraser</a:t>
            </a:r>
            <a:endParaRPr lang="fr-CA" sz="2800" b="1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0B83973-6B21-4203-86C5-B4CB9D94748B}"/>
              </a:ext>
            </a:extLst>
          </p:cNvPr>
          <p:cNvGrpSpPr/>
          <p:nvPr/>
        </p:nvGrpSpPr>
        <p:grpSpPr>
          <a:xfrm>
            <a:off x="9600015" y="1349520"/>
            <a:ext cx="2783170" cy="2829422"/>
            <a:chOff x="9600015" y="1349520"/>
            <a:chExt cx="2783170" cy="2829422"/>
          </a:xfrm>
        </p:grpSpPr>
        <p:pic>
          <p:nvPicPr>
            <p:cNvPr id="11" name="Picture 11">
              <a:extLst>
                <a:ext uri="{FF2B5EF4-FFF2-40B4-BE49-F238E27FC236}">
                  <a16:creationId xmlns:a16="http://schemas.microsoft.com/office/drawing/2014/main" id="{F3C95605-9342-4C9B-AA74-4989BF9643CF}"/>
                </a:ext>
              </a:extLst>
            </p:cNvPr>
            <p:cNvPicPr/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rot="17649357">
              <a:off x="9049562" y="1899973"/>
              <a:ext cx="2829422" cy="1728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A3A4981F-C6E5-4397-BF48-0E8098AD8F5E}"/>
                </a:ext>
              </a:extLst>
            </p:cNvPr>
            <p:cNvSpPr txBox="1"/>
            <p:nvPr/>
          </p:nvSpPr>
          <p:spPr>
            <a:xfrm>
              <a:off x="10573841" y="3150319"/>
              <a:ext cx="1809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b="1" dirty="0" err="1"/>
                <a:t>Ruler</a:t>
              </a:r>
              <a:endParaRPr lang="fr-CA" sz="2800" b="1" dirty="0"/>
            </a:p>
          </p:txBody>
        </p:sp>
      </p:grpSp>
      <p:sp>
        <p:nvSpPr>
          <p:cNvPr id="29" name="ZoneTexte 28">
            <a:extLst>
              <a:ext uri="{FF2B5EF4-FFF2-40B4-BE49-F238E27FC236}">
                <a16:creationId xmlns:a16="http://schemas.microsoft.com/office/drawing/2014/main" id="{F528686C-5635-4D0A-B3B0-480BBC3A265C}"/>
              </a:ext>
            </a:extLst>
          </p:cNvPr>
          <p:cNvSpPr txBox="1"/>
          <p:nvPr/>
        </p:nvSpPr>
        <p:spPr>
          <a:xfrm>
            <a:off x="7461735" y="3623047"/>
            <a:ext cx="1809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Sharpener</a:t>
            </a:r>
            <a:endParaRPr lang="fr-CA" sz="2800" b="1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8D5521D-458F-4673-92F9-53FF1484F248}"/>
              </a:ext>
            </a:extLst>
          </p:cNvPr>
          <p:cNvSpPr txBox="1"/>
          <p:nvPr/>
        </p:nvSpPr>
        <p:spPr>
          <a:xfrm>
            <a:off x="10697348" y="5665338"/>
            <a:ext cx="193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err="1"/>
              <a:t>Stapler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393628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5C634F79CF8C4D9AA7884056891B9B" ma:contentTypeVersion="11" ma:contentTypeDescription="Crée un document." ma:contentTypeScope="" ma:versionID="b2dee43d3c657dfe69068551a744e1cb">
  <xsd:schema xmlns:xsd="http://www.w3.org/2001/XMLSchema" xmlns:xs="http://www.w3.org/2001/XMLSchema" xmlns:p="http://schemas.microsoft.com/office/2006/metadata/properties" xmlns:ns2="0d8b4158-9713-4fc7-a894-b7dac0d53604" xmlns:ns3="56496c75-d5b1-444e-be67-88ea5e8b3877" targetNamespace="http://schemas.microsoft.com/office/2006/metadata/properties" ma:root="true" ma:fieldsID="6dfbf595a028cfcffe6cf522c1dd1fd0" ns2:_="" ns3:_="">
    <xsd:import namespace="0d8b4158-9713-4fc7-a894-b7dac0d53604"/>
    <xsd:import namespace="56496c75-d5b1-444e-be67-88ea5e8b38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b4158-9713-4fc7-a894-b7dac0d536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10758e10-eb5c-4373-a9e6-870e56c77e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496c75-d5b1-444e-be67-88ea5e8b387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b991011-7e3a-43d7-9c51-3e903d7b283e}" ma:internalName="TaxCatchAll" ma:showField="CatchAllData" ma:web="56496c75-d5b1-444e-be67-88ea5e8b38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8b4158-9713-4fc7-a894-b7dac0d53604">
      <Terms xmlns="http://schemas.microsoft.com/office/infopath/2007/PartnerControls"/>
    </lcf76f155ced4ddcb4097134ff3c332f>
    <TaxCatchAll xmlns="56496c75-d5b1-444e-be67-88ea5e8b3877" xsi:nil="true"/>
  </documentManagement>
</p:properties>
</file>

<file path=customXml/itemProps1.xml><?xml version="1.0" encoding="utf-8"?>
<ds:datastoreItem xmlns:ds="http://schemas.openxmlformats.org/officeDocument/2006/customXml" ds:itemID="{8B466125-750E-4AAA-B675-053713B7B458}"/>
</file>

<file path=customXml/itemProps2.xml><?xml version="1.0" encoding="utf-8"?>
<ds:datastoreItem xmlns:ds="http://schemas.openxmlformats.org/officeDocument/2006/customXml" ds:itemID="{9BB90E3E-5B6D-42D5-98DC-6364C5957092}"/>
</file>

<file path=customXml/itemProps3.xml><?xml version="1.0" encoding="utf-8"?>
<ds:datastoreItem xmlns:ds="http://schemas.openxmlformats.org/officeDocument/2006/customXml" ds:itemID="{9649B223-8B6B-42BD-8412-92BAD9484CAA}"/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167</Words>
  <Application>Microsoft Office PowerPoint</Application>
  <PresentationFormat>Grand écran</PresentationFormat>
  <Paragraphs>116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 Michaud</dc:creator>
  <cp:lastModifiedBy>Isa Michaud</cp:lastModifiedBy>
  <cp:revision>11</cp:revision>
  <dcterms:created xsi:type="dcterms:W3CDTF">2019-11-17T23:35:06Z</dcterms:created>
  <dcterms:modified xsi:type="dcterms:W3CDTF">2019-11-20T02:47:45Z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0x010100BA5C634F79CF8C4D9AA7884056891B9B</vt:lpwstr>
  </property>
</Properties>
</file>