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E35D86-DA41-86C5-A497-25EC344E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1F2359-8498-BFF0-7F7C-8291B06DD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D65839-5798-7F08-72B1-E614976B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2E017E-1FA9-A3BB-DC8F-485FF8FE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48B42B-F5EE-771F-36BB-8D7AE045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68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10E9F2-BB4F-1A8A-F999-394F21341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0BEEE9-F2C1-B099-4FF3-DEE93A282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2EF3E-8DE5-E557-A972-5E88E2442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D08D5F-9AE4-2C36-C99A-1BA40D5CC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E84641-B864-8F1D-D10E-586A6C21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901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786A57B-D6ED-6FA0-5D60-89B311550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B0A08C-F0D7-4112-3149-34356D9C6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D27573-9CC5-4B46-5B79-BFC0D5678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B2DC92-4A4C-ECA7-FC8F-B87D16B11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C868F7-B8EC-B2FB-AE2A-2B9F7BF8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003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CFF8AF-6DCE-C951-223F-CC8A3C31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24FD86-BD16-C7E3-2984-D315976CF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67740-B4E7-A682-9748-1F4613F4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85730C-2CAE-F05A-D216-5CC46E2E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22D6D8-F30D-DB02-6139-3B340C5C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794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4325BF-4C90-7A53-F280-5D0A2AA38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AC147D-61FD-2255-69C7-084801AE2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1FAAAC-F756-3D83-A602-024E6602E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7D9EEA-D97F-BBE5-5039-47FDB9B09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F799DA-63B2-1043-FA89-8F26373C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06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1C185-D541-4173-05EA-B1B6475B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C1833A-480E-6E05-5AC0-2E2B4FD99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E3AFE9-76D7-A912-2D17-265E7B6FB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458E2B-CBF5-8DD2-0285-6071BAE6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0F9909-C80F-CA99-C3B2-221850F89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0E1CD0-3E72-5EEE-9958-F688B93B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476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74DF7-8E53-6666-B20E-85A28A0D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0EF3C4-77FD-C4BC-E9F6-2D9F3CBE5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EE741C3-8C87-F008-EDA2-FD7C3748C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A0FF75-CF4F-16D0-A9FF-D9A06BF8F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5C3F522-1200-6FE0-0C77-FE8F69368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D10FB2-B7CF-5E17-68AD-EB22D4267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AB4662B-7701-B358-4645-1D92007D5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8B756E-405C-0750-F876-F5F83E97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59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E308F-B23D-A1BA-A0A1-CFEB4274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EB15624-A59F-F62D-910D-6E4C7F39E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DB315C8-D9EA-55CB-CE7F-183524B4C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6529F1-0EE4-291D-512C-6104639C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521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97369F-9A4C-0BB8-A59E-57292E769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2E4BAB4-CB90-6EA8-16D4-29207DAB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835F08-C3D1-6339-1E98-7E93702A7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771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0FCDD-89B3-3F7E-522B-3D89915A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F89605-58C9-E7E7-DFDD-58442B3C9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4011B8-0A05-6D91-86BB-8F15ABE4E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C7FF04-E711-F94B-927D-AFF62917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123ECE-EEA1-A880-A010-468EFD89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422ABD-D898-3462-DDFB-DC85A4E6D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127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C485A-F578-A1CD-7156-DAAFE20E1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1EAF56-28FA-E773-196C-714CEB406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4967342-92E3-0162-3392-BB24DE01E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90CD4E-D9FF-8698-1DE0-6256D11AB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013504-1CB9-49DE-3B50-88FF17D2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4B45B9-EF20-2A34-EF72-6E34B6F78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001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780B12-79A9-A815-0F74-D9E14EA63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535165-4544-8C86-E086-C3B9DACE9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C56E65-9067-15E3-B62F-8AF1A05F81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F4E2D-A44D-4B19-89FA-076F237B570E}" type="datetimeFigureOut">
              <a:rPr lang="en-CA" smtClean="0"/>
              <a:t>2024-09-15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B2D38B-C318-7EC2-08C8-329A86419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4E0915-704E-7340-8559-D4110019F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E2C49-2FC6-4980-94D1-DE627A5162E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36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EB41D43-F59B-1F75-8FFA-7385C31D1B4F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01091" y="128364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err="1"/>
              <a:t>Teachers</a:t>
            </a:r>
            <a:r>
              <a:rPr lang="fr-CA" sz="3600" dirty="0"/>
              <a:t> use </a:t>
            </a:r>
            <a:r>
              <a:rPr lang="fr-CA" sz="3600" dirty="0" err="1"/>
              <a:t>it</a:t>
            </a:r>
            <a:r>
              <a:rPr lang="fr-CA" sz="3600" dirty="0"/>
              <a:t> to </a:t>
            </a:r>
            <a:r>
              <a:rPr lang="fr-CA" sz="3600" dirty="0" err="1"/>
              <a:t>write</a:t>
            </a:r>
            <a:r>
              <a:rPr lang="fr-CA" sz="3600" dirty="0"/>
              <a:t> on …</a:t>
            </a:r>
            <a:endParaRPr lang="en-CA" sz="360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3EB8C282-A423-661E-D4C0-705FCF3779A8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2297257" y="2163474"/>
            <a:ext cx="5962650" cy="3971925"/>
            <a:chOff x="2297257" y="2163474"/>
            <a:chExt cx="5962650" cy="3971925"/>
          </a:xfrm>
        </p:grpSpPr>
        <p:pic>
          <p:nvPicPr>
            <p:cNvPr id="1028" name="Picture 4" descr="Teacher pointing finger to board">
              <a:extLst>
                <a:ext uri="{FF2B5EF4-FFF2-40B4-BE49-F238E27FC236}">
                  <a16:creationId xmlns:a16="http://schemas.microsoft.com/office/drawing/2014/main" id="{6831A6E3-0D0E-9115-804F-88A60AC26C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7257" y="2163474"/>
              <a:ext cx="5962650" cy="397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3028A82E-4049-9F61-38ED-1336BB00A0FB}"/>
                </a:ext>
              </a:extLst>
            </p:cNvPr>
            <p:cNvSpPr txBox="1"/>
            <p:nvPr/>
          </p:nvSpPr>
          <p:spPr>
            <a:xfrm>
              <a:off x="2777837" y="2921168"/>
              <a:ext cx="290945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6000" dirty="0" err="1">
                  <a:solidFill>
                    <a:schemeClr val="bg1"/>
                  </a:solidFill>
                </a:rPr>
                <a:t>Board</a:t>
              </a:r>
              <a:endParaRPr lang="en-CA" sz="6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7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ntemplative Young Office Worker in Front of United Nations Day Banner - Global Unity and Diversity Concept Photo">
            <a:extLst>
              <a:ext uri="{FF2B5EF4-FFF2-40B4-BE49-F238E27FC236}">
                <a16:creationId xmlns:a16="http://schemas.microsoft.com/office/drawing/2014/main" id="{0815F07F-A666-5542-3E41-ED591FA90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762000"/>
            <a:ext cx="95250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28207779-067C-56D7-920D-C566A8911338}"/>
              </a:ext>
            </a:extLst>
          </p:cNvPr>
          <p:cNvGrpSpPr/>
          <p:nvPr/>
        </p:nvGrpSpPr>
        <p:grpSpPr>
          <a:xfrm>
            <a:off x="1745673" y="983673"/>
            <a:ext cx="5195454" cy="997527"/>
            <a:chOff x="1745673" y="983673"/>
            <a:chExt cx="5195454" cy="997527"/>
          </a:xfrm>
        </p:grpSpPr>
        <p:cxnSp>
          <p:nvCxnSpPr>
            <p:cNvPr id="3" name="Connecteur droit avec flèche 2">
              <a:extLst>
                <a:ext uri="{FF2B5EF4-FFF2-40B4-BE49-F238E27FC236}">
                  <a16:creationId xmlns:a16="http://schemas.microsoft.com/office/drawing/2014/main" id="{7637C0D0-37A8-FBD0-A160-1874FEA32A78}"/>
                </a:ext>
              </a:extLst>
            </p:cNvPr>
            <p:cNvCxnSpPr/>
            <p:nvPr/>
          </p:nvCxnSpPr>
          <p:spPr>
            <a:xfrm flipV="1">
              <a:off x="3962400" y="1814945"/>
              <a:ext cx="2978727" cy="166255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91BC362A-4E27-7EBA-E73A-D59422A5BDE7}"/>
                </a:ext>
              </a:extLst>
            </p:cNvPr>
            <p:cNvSpPr txBox="1"/>
            <p:nvPr/>
          </p:nvSpPr>
          <p:spPr>
            <a:xfrm>
              <a:off x="1745673" y="983673"/>
              <a:ext cx="42394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800" dirty="0" err="1">
                  <a:highlight>
                    <a:srgbClr val="FFFF00"/>
                  </a:highlight>
                </a:rPr>
                <a:t>Forehead</a:t>
              </a:r>
              <a:endParaRPr lang="en-CA" sz="4800" dirty="0">
                <a:highlight>
                  <a:srgbClr val="FFFF00"/>
                </a:highlight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FC120BD5-E16F-7E25-B045-3D644ECB314D}"/>
              </a:ext>
            </a:extLst>
          </p:cNvPr>
          <p:cNvGrpSpPr/>
          <p:nvPr/>
        </p:nvGrpSpPr>
        <p:grpSpPr>
          <a:xfrm>
            <a:off x="1939636" y="3075709"/>
            <a:ext cx="5153890" cy="707886"/>
            <a:chOff x="1939636" y="3075709"/>
            <a:chExt cx="5153890" cy="707886"/>
          </a:xfrm>
        </p:grpSpPr>
        <p:cxnSp>
          <p:nvCxnSpPr>
            <p:cNvPr id="5" name="Connecteur droit avec flèche 4">
              <a:extLst>
                <a:ext uri="{FF2B5EF4-FFF2-40B4-BE49-F238E27FC236}">
                  <a16:creationId xmlns:a16="http://schemas.microsoft.com/office/drawing/2014/main" id="{BF9A3FCC-FD3F-691E-2FBF-4AE7E2A180B7}"/>
                </a:ext>
              </a:extLst>
            </p:cNvPr>
            <p:cNvCxnSpPr/>
            <p:nvPr/>
          </p:nvCxnSpPr>
          <p:spPr>
            <a:xfrm flipV="1">
              <a:off x="4114799" y="3338945"/>
              <a:ext cx="2978727" cy="166255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5654AF0E-B9A7-5BA5-04D0-C27821D7B00C}"/>
                </a:ext>
              </a:extLst>
            </p:cNvPr>
            <p:cNvSpPr txBox="1"/>
            <p:nvPr/>
          </p:nvSpPr>
          <p:spPr>
            <a:xfrm>
              <a:off x="1939636" y="3075709"/>
              <a:ext cx="217516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dirty="0" err="1">
                  <a:highlight>
                    <a:srgbClr val="FFFF00"/>
                  </a:highlight>
                </a:rPr>
                <a:t>lips</a:t>
              </a:r>
              <a:endParaRPr lang="en-CA" sz="4000" dirty="0">
                <a:highlight>
                  <a:srgbClr val="FFFF00"/>
                </a:highlight>
              </a:endParaRP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A512A891-85A2-5007-E836-DD18EA3F9351}"/>
              </a:ext>
            </a:extLst>
          </p:cNvPr>
          <p:cNvGrpSpPr/>
          <p:nvPr/>
        </p:nvGrpSpPr>
        <p:grpSpPr>
          <a:xfrm>
            <a:off x="3089564" y="3738771"/>
            <a:ext cx="4152897" cy="707886"/>
            <a:chOff x="2829792" y="3075709"/>
            <a:chExt cx="4152897" cy="707886"/>
          </a:xfrm>
        </p:grpSpPr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BCCA8756-2CC2-8635-C787-59CD3E654A4A}"/>
                </a:ext>
              </a:extLst>
            </p:cNvPr>
            <p:cNvCxnSpPr/>
            <p:nvPr/>
          </p:nvCxnSpPr>
          <p:spPr>
            <a:xfrm flipV="1">
              <a:off x="4003962" y="3120533"/>
              <a:ext cx="2978727" cy="166255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F5493B01-AA60-0282-3C33-472711BAC55D}"/>
                </a:ext>
              </a:extLst>
            </p:cNvPr>
            <p:cNvSpPr txBox="1"/>
            <p:nvPr/>
          </p:nvSpPr>
          <p:spPr>
            <a:xfrm>
              <a:off x="2829792" y="3075709"/>
              <a:ext cx="1285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dirty="0">
                  <a:highlight>
                    <a:srgbClr val="FFFF00"/>
                  </a:highlight>
                </a:rPr>
                <a:t>Chin</a:t>
              </a:r>
              <a:endParaRPr lang="en-CA" sz="40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280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6E8C1CA-7DD2-9C4E-92A7-F197D4A9F72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392382" y="886691"/>
            <a:ext cx="94072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/>
              <a:t>A place </a:t>
            </a:r>
            <a:r>
              <a:rPr lang="fr-CA" sz="3600" dirty="0" err="1"/>
              <a:t>where</a:t>
            </a:r>
            <a:r>
              <a:rPr lang="fr-CA" sz="3600" dirty="0"/>
              <a:t> </a:t>
            </a:r>
            <a:r>
              <a:rPr lang="fr-CA" sz="3600" dirty="0" err="1"/>
              <a:t>you</a:t>
            </a:r>
            <a:r>
              <a:rPr lang="fr-CA" sz="3600" dirty="0"/>
              <a:t> </a:t>
            </a:r>
            <a:r>
              <a:rPr lang="fr-CA" sz="3600" dirty="0" err="1"/>
              <a:t>walk</a:t>
            </a:r>
            <a:r>
              <a:rPr lang="fr-CA" sz="3600" dirty="0"/>
              <a:t> </a:t>
            </a:r>
            <a:r>
              <a:rPr lang="fr-CA" sz="3600" dirty="0" err="1"/>
              <a:t>when</a:t>
            </a:r>
            <a:r>
              <a:rPr lang="fr-CA" sz="3600" dirty="0"/>
              <a:t> </a:t>
            </a:r>
            <a:r>
              <a:rPr lang="fr-CA" sz="3600" dirty="0" err="1"/>
              <a:t>you</a:t>
            </a:r>
            <a:r>
              <a:rPr lang="fr-CA" sz="3600" dirty="0"/>
              <a:t> are </a:t>
            </a:r>
            <a:r>
              <a:rPr lang="fr-CA" sz="3600" dirty="0" err="1"/>
              <a:t>between</a:t>
            </a:r>
            <a:r>
              <a:rPr lang="fr-CA" sz="3600" dirty="0"/>
              <a:t> </a:t>
            </a:r>
            <a:r>
              <a:rPr lang="fr-CA" sz="3600" dirty="0" err="1"/>
              <a:t>classrooms</a:t>
            </a:r>
            <a:endParaRPr lang="en-CA" sz="360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3B0DECC9-4D14-BD11-0B47-B7213E50ED65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3051464" y="2209426"/>
            <a:ext cx="5884718" cy="3925107"/>
            <a:chOff x="3051464" y="2209426"/>
            <a:chExt cx="5884718" cy="3925107"/>
          </a:xfrm>
        </p:grpSpPr>
        <p:pic>
          <p:nvPicPr>
            <p:cNvPr id="2050" name="Picture 2" descr="white hallway in hospital">
              <a:extLst>
                <a:ext uri="{FF2B5EF4-FFF2-40B4-BE49-F238E27FC236}">
                  <a16:creationId xmlns:a16="http://schemas.microsoft.com/office/drawing/2014/main" id="{27FC22E0-E3CA-2E00-E0B9-44C9C87371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464" y="2209426"/>
              <a:ext cx="5884718" cy="3925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F0F0A806-F49C-AE17-FBD7-422596054F82}"/>
                </a:ext>
              </a:extLst>
            </p:cNvPr>
            <p:cNvSpPr txBox="1"/>
            <p:nvPr/>
          </p:nvSpPr>
          <p:spPr>
            <a:xfrm>
              <a:off x="4939146" y="2366094"/>
              <a:ext cx="33943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3600" dirty="0" err="1">
                  <a:highlight>
                    <a:srgbClr val="FFFF00"/>
                  </a:highlight>
                </a:rPr>
                <a:t>Hallway</a:t>
              </a:r>
              <a:endParaRPr lang="en-CA" sz="36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539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CA0CA4C-9C22-546F-2FF0-5228CAC7A45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008909" y="858982"/>
            <a:ext cx="7813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/>
              <a:t>The </a:t>
            </a:r>
            <a:r>
              <a:rPr lang="fr-CA" sz="3600" dirty="0" err="1"/>
              <a:t>space</a:t>
            </a:r>
            <a:r>
              <a:rPr lang="fr-CA" sz="3600" dirty="0"/>
              <a:t> </a:t>
            </a:r>
            <a:r>
              <a:rPr lang="fr-CA" sz="3600" dirty="0" err="1"/>
              <a:t>between</a:t>
            </a:r>
            <a:r>
              <a:rPr lang="fr-CA" sz="3600" dirty="0"/>
              <a:t> </a:t>
            </a:r>
            <a:r>
              <a:rPr lang="fr-CA" sz="3600" dirty="0" err="1"/>
              <a:t>two</a:t>
            </a:r>
            <a:r>
              <a:rPr lang="fr-CA" sz="3600" dirty="0"/>
              <a:t> </a:t>
            </a:r>
            <a:r>
              <a:rPr lang="fr-CA" sz="3600" dirty="0" err="1"/>
              <a:t>rows</a:t>
            </a:r>
            <a:r>
              <a:rPr lang="fr-CA" sz="3600" dirty="0"/>
              <a:t> of desks…</a:t>
            </a:r>
            <a:endParaRPr lang="en-CA" sz="3600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83E10FCA-D570-A524-8F15-1752E476EC74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2474768" y="665018"/>
            <a:ext cx="6882245" cy="5527964"/>
            <a:chOff x="2474768" y="665018"/>
            <a:chExt cx="6882245" cy="5527964"/>
          </a:xfrm>
        </p:grpSpPr>
        <p:pic>
          <p:nvPicPr>
            <p:cNvPr id="3076" name="Picture 4" descr="An empty classroom with many desks and bookshelves created with Generative AI technology">
              <a:extLst>
                <a:ext uri="{FF2B5EF4-FFF2-40B4-BE49-F238E27FC236}">
                  <a16:creationId xmlns:a16="http://schemas.microsoft.com/office/drawing/2014/main" id="{0CE38384-6CA8-9ACE-B1EC-759C2336E8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4768" y="1604819"/>
              <a:ext cx="6882245" cy="45881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" name="Connecteur droit avec flèche 3">
              <a:extLst>
                <a:ext uri="{FF2B5EF4-FFF2-40B4-BE49-F238E27FC236}">
                  <a16:creationId xmlns:a16="http://schemas.microsoft.com/office/drawing/2014/main" id="{D429D4F7-85E4-535C-9207-1807336C79A8}"/>
                </a:ext>
              </a:extLst>
            </p:cNvPr>
            <p:cNvCxnSpPr>
              <a:cxnSpLocks/>
            </p:cNvCxnSpPr>
            <p:nvPr/>
          </p:nvCxnSpPr>
          <p:spPr>
            <a:xfrm>
              <a:off x="5084619" y="665018"/>
              <a:ext cx="1260763" cy="411480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33FF6DB-931B-7017-3460-AFF3A6B5133E}"/>
                </a:ext>
              </a:extLst>
            </p:cNvPr>
            <p:cNvSpPr txBox="1"/>
            <p:nvPr/>
          </p:nvSpPr>
          <p:spPr>
            <a:xfrm>
              <a:off x="5784273" y="4973782"/>
              <a:ext cx="139238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800" dirty="0" err="1">
                  <a:highlight>
                    <a:srgbClr val="FFFF00"/>
                  </a:highlight>
                </a:rPr>
                <a:t>aisle</a:t>
              </a:r>
              <a:endParaRPr lang="en-CA" sz="48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556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F34E68F-FAC1-3EC1-C9AA-5D3EA35E4FC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279073" y="581891"/>
            <a:ext cx="7633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err="1"/>
              <a:t>What</a:t>
            </a:r>
            <a:r>
              <a:rPr lang="fr-CA" sz="3600" dirty="0"/>
              <a:t> do </a:t>
            </a:r>
            <a:r>
              <a:rPr lang="fr-CA" sz="3600" dirty="0" err="1"/>
              <a:t>we</a:t>
            </a:r>
            <a:r>
              <a:rPr lang="fr-CA" sz="3600" dirty="0"/>
              <a:t> use to </a:t>
            </a:r>
            <a:r>
              <a:rPr lang="fr-CA" sz="3600" dirty="0" err="1"/>
              <a:t>attach</a:t>
            </a:r>
            <a:r>
              <a:rPr lang="fr-CA" sz="3600" dirty="0"/>
              <a:t> </a:t>
            </a:r>
            <a:r>
              <a:rPr lang="fr-CA" sz="3600" dirty="0" err="1"/>
              <a:t>paper</a:t>
            </a:r>
            <a:r>
              <a:rPr lang="fr-CA" sz="3600" dirty="0"/>
              <a:t> </a:t>
            </a:r>
            <a:r>
              <a:rPr lang="fr-CA" sz="3600" dirty="0" err="1"/>
              <a:t>together</a:t>
            </a:r>
            <a:r>
              <a:rPr lang="fr-CA" sz="3600" dirty="0"/>
              <a:t>?</a:t>
            </a:r>
            <a:endParaRPr lang="en-CA" sz="3600" dirty="0"/>
          </a:p>
        </p:txBody>
      </p:sp>
      <p:pic>
        <p:nvPicPr>
          <p:cNvPr id="4098" name="Picture 2" descr="A collection of silver paper clips on a clean white background. Perfect for office or school related designs">
            <a:extLst>
              <a:ext uri="{FF2B5EF4-FFF2-40B4-BE49-F238E27FC236}">
                <a16:creationId xmlns:a16="http://schemas.microsoft.com/office/drawing/2014/main" id="{EF6AE47C-8C02-6DA3-DC6B-A9FFBD359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182" y="1511948"/>
            <a:ext cx="3463636" cy="519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67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889201D-FF7B-EC4B-CC27-94BBA87C47C7}"/>
              </a:ext>
            </a:extLst>
          </p:cNvPr>
          <p:cNvSpPr txBox="1"/>
          <p:nvPr/>
        </p:nvSpPr>
        <p:spPr>
          <a:xfrm>
            <a:off x="2105890" y="1212272"/>
            <a:ext cx="7245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err="1"/>
              <a:t>When</a:t>
            </a:r>
            <a:r>
              <a:rPr lang="fr-CA" sz="3200" dirty="0"/>
              <a:t> the tip of </a:t>
            </a:r>
            <a:r>
              <a:rPr lang="fr-CA" sz="3200" dirty="0" err="1"/>
              <a:t>your</a:t>
            </a:r>
            <a:r>
              <a:rPr lang="fr-CA" sz="3200" dirty="0"/>
              <a:t> </a:t>
            </a:r>
            <a:r>
              <a:rPr lang="fr-CA" sz="3200" dirty="0" err="1"/>
              <a:t>pencil</a:t>
            </a:r>
            <a:r>
              <a:rPr lang="fr-CA" sz="3200" dirty="0"/>
              <a:t> </a:t>
            </a:r>
            <a:r>
              <a:rPr lang="fr-CA" sz="3200" dirty="0" err="1"/>
              <a:t>is</a:t>
            </a:r>
            <a:r>
              <a:rPr lang="fr-CA" sz="3200" dirty="0"/>
              <a:t> not </a:t>
            </a:r>
            <a:r>
              <a:rPr lang="fr-CA" sz="3200" dirty="0" err="1"/>
              <a:t>working</a:t>
            </a:r>
            <a:r>
              <a:rPr lang="fr-CA" sz="3200" dirty="0"/>
              <a:t> </a:t>
            </a:r>
            <a:r>
              <a:rPr lang="fr-CA" sz="3200" dirty="0" err="1"/>
              <a:t>well</a:t>
            </a:r>
            <a:r>
              <a:rPr lang="fr-CA" sz="3200" dirty="0"/>
              <a:t>, </a:t>
            </a:r>
            <a:r>
              <a:rPr lang="fr-CA" sz="3200" dirty="0" err="1"/>
              <a:t>you</a:t>
            </a:r>
            <a:r>
              <a:rPr lang="fr-CA" sz="3200" dirty="0"/>
              <a:t> </a:t>
            </a:r>
            <a:r>
              <a:rPr lang="fr-CA" sz="3200" dirty="0" err="1"/>
              <a:t>need</a:t>
            </a:r>
            <a:r>
              <a:rPr lang="fr-CA" sz="3200" dirty="0"/>
              <a:t> to use a …</a:t>
            </a:r>
            <a:endParaRPr lang="en-CA" sz="32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110A957-8368-405C-B026-2A9B54872323}"/>
              </a:ext>
            </a:extLst>
          </p:cNvPr>
          <p:cNvSpPr txBox="1"/>
          <p:nvPr/>
        </p:nvSpPr>
        <p:spPr>
          <a:xfrm>
            <a:off x="3020291" y="3588328"/>
            <a:ext cx="5583382" cy="292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pic>
        <p:nvPicPr>
          <p:cNvPr id="5122" name="Picture 2" descr="Manual pencil sharpner on the white background">
            <a:extLst>
              <a:ext uri="{FF2B5EF4-FFF2-40B4-BE49-F238E27FC236}">
                <a16:creationId xmlns:a16="http://schemas.microsoft.com/office/drawing/2014/main" id="{4675E4AC-D8DD-A3FC-A3B3-E92E3E930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825" y="2937164"/>
            <a:ext cx="35623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31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B41C6CB-F24C-4273-B374-6553B9B359FC}"/>
              </a:ext>
            </a:extLst>
          </p:cNvPr>
          <p:cNvSpPr txBox="1"/>
          <p:nvPr/>
        </p:nvSpPr>
        <p:spPr>
          <a:xfrm>
            <a:off x="1939636" y="720436"/>
            <a:ext cx="86313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err="1"/>
              <a:t>What</a:t>
            </a:r>
            <a:r>
              <a:rPr lang="fr-CA" sz="3200" dirty="0"/>
              <a:t> do </a:t>
            </a:r>
            <a:r>
              <a:rPr lang="fr-CA" sz="3200" dirty="0" err="1"/>
              <a:t>you</a:t>
            </a:r>
            <a:r>
              <a:rPr lang="fr-CA" sz="3200" dirty="0"/>
              <a:t> </a:t>
            </a:r>
            <a:r>
              <a:rPr lang="fr-CA" sz="3200" dirty="0" err="1"/>
              <a:t>say</a:t>
            </a:r>
            <a:r>
              <a:rPr lang="fr-CA" sz="3200" dirty="0"/>
              <a:t> </a:t>
            </a:r>
            <a:r>
              <a:rPr lang="fr-CA" sz="3200" dirty="0" err="1"/>
              <a:t>when</a:t>
            </a:r>
            <a:r>
              <a:rPr lang="fr-CA" sz="3200" dirty="0"/>
              <a:t> </a:t>
            </a:r>
            <a:r>
              <a:rPr lang="fr-CA" sz="3200" dirty="0" err="1"/>
              <a:t>you</a:t>
            </a:r>
            <a:r>
              <a:rPr lang="fr-CA" sz="3200" dirty="0"/>
              <a:t> </a:t>
            </a:r>
            <a:r>
              <a:rPr lang="fr-CA" sz="3200" dirty="0" err="1"/>
              <a:t>want</a:t>
            </a:r>
            <a:r>
              <a:rPr lang="fr-CA" sz="3200" dirty="0"/>
              <a:t> </a:t>
            </a:r>
            <a:r>
              <a:rPr lang="fr-CA" sz="3200" dirty="0" err="1"/>
              <a:t>some</a:t>
            </a:r>
            <a:r>
              <a:rPr lang="fr-CA" sz="3200" dirty="0"/>
              <a:t> lights in the class…</a:t>
            </a:r>
            <a:endParaRPr lang="en-CA" sz="32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49AE51F-D1CB-7CF5-A1AB-28E4326143C2}"/>
              </a:ext>
            </a:extLst>
          </p:cNvPr>
          <p:cNvSpPr txBox="1"/>
          <p:nvPr/>
        </p:nvSpPr>
        <p:spPr>
          <a:xfrm>
            <a:off x="1357745" y="2455803"/>
            <a:ext cx="8146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err="1">
                <a:highlight>
                  <a:srgbClr val="FFFF00"/>
                </a:highlight>
              </a:rPr>
              <a:t>Turn</a:t>
            </a:r>
            <a:r>
              <a:rPr lang="fr-CA" sz="4000" dirty="0">
                <a:highlight>
                  <a:srgbClr val="FFFF00"/>
                </a:highlight>
              </a:rPr>
              <a:t> on the lights</a:t>
            </a:r>
            <a:endParaRPr lang="en-CA" sz="4000" dirty="0">
              <a:highlight>
                <a:srgbClr val="FFFF00"/>
              </a:highlight>
            </a:endParaRPr>
          </a:p>
        </p:txBody>
      </p:sp>
      <p:pic>
        <p:nvPicPr>
          <p:cNvPr id="6146" name="Picture 2" descr="Earth Hour Close up woman finger turn off or on the light to saving electrical energy. Finger pushing light switch turn on or off. White switch">
            <a:extLst>
              <a:ext uri="{FF2B5EF4-FFF2-40B4-BE49-F238E27FC236}">
                <a16:creationId xmlns:a16="http://schemas.microsoft.com/office/drawing/2014/main" id="{60DF8456-9F82-7087-6FB5-A401DE366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210" y="1797654"/>
            <a:ext cx="6341918" cy="422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91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AD9A305-384D-97DD-CD50-B15CF95D75A2}"/>
              </a:ext>
            </a:extLst>
          </p:cNvPr>
          <p:cNvSpPr txBox="1"/>
          <p:nvPr/>
        </p:nvSpPr>
        <p:spPr>
          <a:xfrm>
            <a:off x="2043545" y="1177636"/>
            <a:ext cx="83265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/>
              <a:t>1 019 686</a:t>
            </a:r>
          </a:p>
          <a:p>
            <a:endParaRPr lang="en-CA" sz="44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2D80620-13CB-9466-A9FB-A3136C38781F}"/>
              </a:ext>
            </a:extLst>
          </p:cNvPr>
          <p:cNvSpPr txBox="1"/>
          <p:nvPr/>
        </p:nvSpPr>
        <p:spPr>
          <a:xfrm>
            <a:off x="852054" y="3105834"/>
            <a:ext cx="10162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>
                <a:highlight>
                  <a:srgbClr val="FFFF00"/>
                </a:highlight>
              </a:rPr>
              <a:t>One million </a:t>
            </a:r>
            <a:r>
              <a:rPr lang="fr-CA" sz="3600" dirty="0" err="1">
                <a:highlight>
                  <a:srgbClr val="FFFF00"/>
                </a:highlight>
              </a:rPr>
              <a:t>nineteen</a:t>
            </a:r>
            <a:r>
              <a:rPr lang="fr-CA" sz="3600" dirty="0">
                <a:highlight>
                  <a:srgbClr val="FFFF00"/>
                </a:highlight>
              </a:rPr>
              <a:t> </a:t>
            </a:r>
            <a:r>
              <a:rPr lang="fr-CA" sz="3600" dirty="0" err="1">
                <a:highlight>
                  <a:srgbClr val="FFFF00"/>
                </a:highlight>
              </a:rPr>
              <a:t>thousand</a:t>
            </a:r>
            <a:r>
              <a:rPr lang="fr-CA" sz="3600" dirty="0">
                <a:highlight>
                  <a:srgbClr val="FFFF00"/>
                </a:highlight>
              </a:rPr>
              <a:t> six </a:t>
            </a:r>
            <a:r>
              <a:rPr lang="fr-CA" sz="3600" dirty="0" err="1">
                <a:highlight>
                  <a:srgbClr val="FFFF00"/>
                </a:highlight>
              </a:rPr>
              <a:t>hundred</a:t>
            </a:r>
            <a:r>
              <a:rPr lang="fr-CA" sz="3600" dirty="0">
                <a:highlight>
                  <a:srgbClr val="FFFF00"/>
                </a:highlight>
              </a:rPr>
              <a:t> </a:t>
            </a:r>
            <a:r>
              <a:rPr lang="fr-CA" sz="3600" dirty="0" err="1">
                <a:highlight>
                  <a:srgbClr val="FFFF00"/>
                </a:highlight>
              </a:rPr>
              <a:t>eighty</a:t>
            </a:r>
            <a:r>
              <a:rPr lang="fr-CA" sz="3600" dirty="0">
                <a:highlight>
                  <a:srgbClr val="FFFF00"/>
                </a:highlight>
              </a:rPr>
              <a:t>-six</a:t>
            </a:r>
            <a:endParaRPr lang="en-CA" sz="3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1349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épilation sourcils">
            <a:extLst>
              <a:ext uri="{FF2B5EF4-FFF2-40B4-BE49-F238E27FC236}">
                <a16:creationId xmlns:a16="http://schemas.microsoft.com/office/drawing/2014/main" id="{7CAD5B03-81C0-8149-F539-C82CF123C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6" y="2305477"/>
            <a:ext cx="6014172" cy="399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357E6B7-967B-2C85-12E7-B672494947D6}"/>
              </a:ext>
            </a:extLst>
          </p:cNvPr>
          <p:cNvSpPr txBox="1"/>
          <p:nvPr/>
        </p:nvSpPr>
        <p:spPr>
          <a:xfrm>
            <a:off x="1537855" y="858982"/>
            <a:ext cx="9060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dirty="0"/>
              <a:t>On </a:t>
            </a:r>
            <a:r>
              <a:rPr lang="fr-CA" sz="3600" dirty="0" err="1"/>
              <a:t>what</a:t>
            </a:r>
            <a:r>
              <a:rPr lang="fr-CA" sz="3600" dirty="0"/>
              <a:t> part of </a:t>
            </a:r>
            <a:r>
              <a:rPr lang="fr-CA" sz="3600" dirty="0" err="1"/>
              <a:t>her</a:t>
            </a:r>
            <a:r>
              <a:rPr lang="fr-CA" sz="3600" dirty="0"/>
              <a:t> face </a:t>
            </a:r>
            <a:r>
              <a:rPr lang="fr-CA" sz="3600" dirty="0" err="1"/>
              <a:t>does</a:t>
            </a:r>
            <a:r>
              <a:rPr lang="fr-CA" sz="3600" dirty="0"/>
              <a:t> </a:t>
            </a:r>
            <a:r>
              <a:rPr lang="fr-CA" sz="3600" dirty="0" err="1"/>
              <a:t>she</a:t>
            </a:r>
            <a:r>
              <a:rPr lang="fr-CA" sz="3600" dirty="0"/>
              <a:t> put on </a:t>
            </a:r>
            <a:r>
              <a:rPr lang="fr-CA" sz="3600" dirty="0" err="1"/>
              <a:t>make</a:t>
            </a:r>
            <a:r>
              <a:rPr lang="fr-CA" sz="3600" dirty="0"/>
              <a:t> up?</a:t>
            </a:r>
            <a:endParaRPr lang="en-CA" sz="36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7AE918-36A6-B74C-C8FA-AD5E34515BF2}"/>
              </a:ext>
            </a:extLst>
          </p:cNvPr>
          <p:cNvSpPr txBox="1"/>
          <p:nvPr/>
        </p:nvSpPr>
        <p:spPr>
          <a:xfrm>
            <a:off x="581890" y="2782669"/>
            <a:ext cx="3325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err="1">
                <a:highlight>
                  <a:srgbClr val="FFFF00"/>
                </a:highlight>
              </a:rPr>
              <a:t>eyebrows</a:t>
            </a:r>
            <a:endParaRPr lang="en-CA" sz="3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4519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1A024B8-962F-BFF9-5841-A3BEEA2D8FC6}"/>
              </a:ext>
            </a:extLst>
          </p:cNvPr>
          <p:cNvSpPr txBox="1"/>
          <p:nvPr/>
        </p:nvSpPr>
        <p:spPr>
          <a:xfrm>
            <a:off x="2466109" y="651164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err="1"/>
              <a:t>Where</a:t>
            </a:r>
            <a:r>
              <a:rPr lang="fr-CA" sz="4000" dirty="0"/>
              <a:t> do </a:t>
            </a:r>
            <a:r>
              <a:rPr lang="fr-CA" sz="4000" dirty="0" err="1"/>
              <a:t>you</a:t>
            </a:r>
            <a:r>
              <a:rPr lang="fr-CA" sz="4000" dirty="0"/>
              <a:t> put all </a:t>
            </a:r>
            <a:r>
              <a:rPr lang="fr-CA" sz="4000" dirty="0" err="1"/>
              <a:t>your</a:t>
            </a:r>
            <a:r>
              <a:rPr lang="fr-CA" sz="4000" dirty="0"/>
              <a:t> books and </a:t>
            </a:r>
            <a:r>
              <a:rPr lang="fr-CA" sz="4000" dirty="0" err="1"/>
              <a:t>your</a:t>
            </a:r>
            <a:r>
              <a:rPr lang="fr-CA" sz="4000" dirty="0"/>
              <a:t> </a:t>
            </a:r>
            <a:r>
              <a:rPr lang="fr-CA" sz="4000" dirty="0" err="1"/>
              <a:t>coat</a:t>
            </a:r>
            <a:r>
              <a:rPr lang="fr-CA" sz="4000" dirty="0"/>
              <a:t>?</a:t>
            </a:r>
            <a:endParaRPr lang="en-CA" sz="400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A0410C4E-0F73-D368-EB9C-EBB9B030FD40}"/>
              </a:ext>
            </a:extLst>
          </p:cNvPr>
          <p:cNvGrpSpPr/>
          <p:nvPr/>
        </p:nvGrpSpPr>
        <p:grpSpPr>
          <a:xfrm>
            <a:off x="4883727" y="1870364"/>
            <a:ext cx="5507182" cy="4452014"/>
            <a:chOff x="4883727" y="1870364"/>
            <a:chExt cx="5507182" cy="4452014"/>
          </a:xfrm>
        </p:grpSpPr>
        <p:pic>
          <p:nvPicPr>
            <p:cNvPr id="8194" name="Picture 2" descr="Casiers vectoriels 1">
              <a:extLst>
                <a:ext uri="{FF2B5EF4-FFF2-40B4-BE49-F238E27FC236}">
                  <a16:creationId xmlns:a16="http://schemas.microsoft.com/office/drawing/2014/main" id="{8521699A-4C42-1FCF-B23F-2BD85CCC7B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3727" y="1974603"/>
              <a:ext cx="5507182" cy="4347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AC652A0B-00C5-FDF7-75F3-E76FA143EF36}"/>
                </a:ext>
              </a:extLst>
            </p:cNvPr>
            <p:cNvSpPr txBox="1"/>
            <p:nvPr/>
          </p:nvSpPr>
          <p:spPr>
            <a:xfrm>
              <a:off x="6816437" y="1870364"/>
              <a:ext cx="31519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800" dirty="0" err="1">
                  <a:highlight>
                    <a:srgbClr val="FFFF00"/>
                  </a:highlight>
                </a:rPr>
                <a:t>locker</a:t>
              </a:r>
              <a:endParaRPr lang="en-CA" sz="4800" dirty="0">
                <a:highlight>
                  <a:srgbClr val="FFFF00"/>
                </a:highlight>
              </a:endParaRP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9D3504AD-355C-0062-C9C6-C11DF4957E86}"/>
              </a:ext>
            </a:extLst>
          </p:cNvPr>
          <p:cNvGrpSpPr/>
          <p:nvPr/>
        </p:nvGrpSpPr>
        <p:grpSpPr>
          <a:xfrm>
            <a:off x="1080654" y="2772149"/>
            <a:ext cx="5174674" cy="3429000"/>
            <a:chOff x="1080654" y="2772149"/>
            <a:chExt cx="5174674" cy="3429000"/>
          </a:xfrm>
        </p:grpSpPr>
        <p:pic>
          <p:nvPicPr>
            <p:cNvPr id="8196" name="Picture 4" descr="cadenas">
              <a:extLst>
                <a:ext uri="{FF2B5EF4-FFF2-40B4-BE49-F238E27FC236}">
                  <a16:creationId xmlns:a16="http://schemas.microsoft.com/office/drawing/2014/main" id="{41711E0F-BEBE-81FD-026B-5B38E9219D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9921">
              <a:off x="509154" y="3343649"/>
              <a:ext cx="3429000" cy="22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A0F6F5F6-F31C-AA70-67E8-49E7D1275056}"/>
                </a:ext>
              </a:extLst>
            </p:cNvPr>
            <p:cNvSpPr txBox="1"/>
            <p:nvPr/>
          </p:nvSpPr>
          <p:spPr>
            <a:xfrm>
              <a:off x="3103419" y="4052401"/>
              <a:ext cx="31519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800" dirty="0">
                  <a:highlight>
                    <a:srgbClr val="FFFF00"/>
                  </a:highlight>
                </a:rPr>
                <a:t>lock</a:t>
              </a:r>
              <a:endParaRPr lang="en-CA" sz="48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514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111</Words>
  <Application>Microsoft Office PowerPoint</Application>
  <PresentationFormat>Grand écran</PresentationFormat>
  <Paragraphs>20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Michaud, Isabelle</dc:creator>
  <cp:lastModifiedBy>Michaud, Isabelle</cp:lastModifiedBy>
  <cp:revision>1</cp:revision>
  <dcterms:created xsi:type="dcterms:W3CDTF">2024-09-16T03:15:31Z</dcterms:created>
  <dcterms:modified xsi:type="dcterms:W3CDTF">2024-09-16T04:11:22Z</dcterms:modified>
</cp:coreProperties>
</file>