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4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060DD-868F-48BD-A394-E88CC2148665}" type="datetimeFigureOut">
              <a:rPr lang="fr-CA" smtClean="0"/>
              <a:t>2024-11-12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7F40-3C78-466D-8F83-406CBE5C7D9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60181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060DD-868F-48BD-A394-E88CC2148665}" type="datetimeFigureOut">
              <a:rPr lang="fr-CA" smtClean="0"/>
              <a:t>2024-11-12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7F40-3C78-466D-8F83-406CBE5C7D9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04721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060DD-868F-48BD-A394-E88CC2148665}" type="datetimeFigureOut">
              <a:rPr lang="fr-CA" smtClean="0"/>
              <a:t>2024-11-12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7F40-3C78-466D-8F83-406CBE5C7D9D}" type="slidenum">
              <a:rPr lang="fr-CA" smtClean="0"/>
              <a:t>‹N°›</a:t>
            </a:fld>
            <a:endParaRPr lang="fr-C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26605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060DD-868F-48BD-A394-E88CC2148665}" type="datetimeFigureOut">
              <a:rPr lang="fr-CA" smtClean="0"/>
              <a:t>2024-11-12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7F40-3C78-466D-8F83-406CBE5C7D9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0885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060DD-868F-48BD-A394-E88CC2148665}" type="datetimeFigureOut">
              <a:rPr lang="fr-CA" smtClean="0"/>
              <a:t>2024-11-12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7F40-3C78-466D-8F83-406CBE5C7D9D}" type="slidenum">
              <a:rPr lang="fr-CA" smtClean="0"/>
              <a:t>‹N°›</a:t>
            </a:fld>
            <a:endParaRPr lang="fr-C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34811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060DD-868F-48BD-A394-E88CC2148665}" type="datetimeFigureOut">
              <a:rPr lang="fr-CA" smtClean="0"/>
              <a:t>2024-11-12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7F40-3C78-466D-8F83-406CBE5C7D9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29395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060DD-868F-48BD-A394-E88CC2148665}" type="datetimeFigureOut">
              <a:rPr lang="fr-CA" smtClean="0"/>
              <a:t>2024-11-12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7F40-3C78-466D-8F83-406CBE5C7D9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33120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060DD-868F-48BD-A394-E88CC2148665}" type="datetimeFigureOut">
              <a:rPr lang="fr-CA" smtClean="0"/>
              <a:t>2024-11-12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7F40-3C78-466D-8F83-406CBE5C7D9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12967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060DD-868F-48BD-A394-E88CC2148665}" type="datetimeFigureOut">
              <a:rPr lang="fr-CA" smtClean="0"/>
              <a:t>2024-11-12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7F40-3C78-466D-8F83-406CBE5C7D9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32761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060DD-868F-48BD-A394-E88CC2148665}" type="datetimeFigureOut">
              <a:rPr lang="fr-CA" smtClean="0"/>
              <a:t>2024-11-12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7F40-3C78-466D-8F83-406CBE5C7D9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35164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060DD-868F-48BD-A394-E88CC2148665}" type="datetimeFigureOut">
              <a:rPr lang="fr-CA" smtClean="0"/>
              <a:t>2024-11-12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7F40-3C78-466D-8F83-406CBE5C7D9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27958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060DD-868F-48BD-A394-E88CC2148665}" type="datetimeFigureOut">
              <a:rPr lang="fr-CA" smtClean="0"/>
              <a:t>2024-11-12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7F40-3C78-466D-8F83-406CBE5C7D9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07935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060DD-868F-48BD-A394-E88CC2148665}" type="datetimeFigureOut">
              <a:rPr lang="fr-CA" smtClean="0"/>
              <a:t>2024-11-12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7F40-3C78-466D-8F83-406CBE5C7D9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88122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060DD-868F-48BD-A394-E88CC2148665}" type="datetimeFigureOut">
              <a:rPr lang="fr-CA" smtClean="0"/>
              <a:t>2024-11-12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7F40-3C78-466D-8F83-406CBE5C7D9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07011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060DD-868F-48BD-A394-E88CC2148665}" type="datetimeFigureOut">
              <a:rPr lang="fr-CA" smtClean="0"/>
              <a:t>2024-11-12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7F40-3C78-466D-8F83-406CBE5C7D9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4298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7F40-3C78-466D-8F83-406CBE5C7D9D}" type="slidenum">
              <a:rPr lang="fr-CA" smtClean="0"/>
              <a:t>‹N°›</a:t>
            </a:fld>
            <a:endParaRPr lang="fr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060DD-868F-48BD-A394-E88CC2148665}" type="datetimeFigureOut">
              <a:rPr lang="fr-CA" smtClean="0"/>
              <a:t>2024-11-12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7489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060DD-868F-48BD-A394-E88CC2148665}" type="datetimeFigureOut">
              <a:rPr lang="fr-CA" smtClean="0"/>
              <a:t>2024-11-12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E887F40-3C78-466D-8F83-406CBE5C7D9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59176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F56538-84DC-8143-4EAC-1F871F9001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 err="1"/>
              <a:t>Present</a:t>
            </a:r>
            <a:r>
              <a:rPr lang="fr-CA" dirty="0"/>
              <a:t> Progressive</a:t>
            </a:r>
          </a:p>
        </p:txBody>
      </p:sp>
    </p:spTree>
    <p:extLst>
      <p:ext uri="{BB962C8B-B14F-4D97-AF65-F5344CB8AC3E}">
        <p14:creationId xmlns:p14="http://schemas.microsoft.com/office/powerpoint/2010/main" val="4208825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69F89AA-12D7-A1DE-CB8A-F449C5531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87" y="772998"/>
            <a:ext cx="8905669" cy="545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20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89D418D-5998-7FC4-0B88-6D2335774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154" y="2369975"/>
            <a:ext cx="5070415" cy="362027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236D721-D5E8-A725-92FA-054D06C3C29B}"/>
              </a:ext>
            </a:extLst>
          </p:cNvPr>
          <p:cNvSpPr txBox="1"/>
          <p:nvPr/>
        </p:nvSpPr>
        <p:spPr>
          <a:xfrm>
            <a:off x="2342349" y="972330"/>
            <a:ext cx="61022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What is this person doing?</a:t>
            </a:r>
          </a:p>
        </p:txBody>
      </p:sp>
    </p:spTree>
    <p:extLst>
      <p:ext uri="{BB962C8B-B14F-4D97-AF65-F5344CB8AC3E}">
        <p14:creationId xmlns:p14="http://schemas.microsoft.com/office/powerpoint/2010/main" val="796101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75EE2-6141-09EB-8965-256868218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ADCFA90F-23EA-5B61-DEC3-7C7F9C4C6B45}"/>
              </a:ext>
            </a:extLst>
          </p:cNvPr>
          <p:cNvSpPr txBox="1"/>
          <p:nvPr/>
        </p:nvSpPr>
        <p:spPr>
          <a:xfrm>
            <a:off x="2342349" y="972330"/>
            <a:ext cx="61022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What is this person doing?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70A8063-A2D5-78FF-0C25-B2EC39E9E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025" y="1891299"/>
            <a:ext cx="6482174" cy="432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157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BEE0A-B392-FFF4-CB1D-FF5C67C3D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0C204F41-2727-CB52-B42D-2A2F1823DE29}"/>
              </a:ext>
            </a:extLst>
          </p:cNvPr>
          <p:cNvSpPr txBox="1"/>
          <p:nvPr/>
        </p:nvSpPr>
        <p:spPr>
          <a:xfrm>
            <a:off x="2342349" y="972330"/>
            <a:ext cx="61022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What is this person doing?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20A4FB-602A-DAAD-CF02-795699D14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060" y="1618661"/>
            <a:ext cx="3352182" cy="502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30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505FF-3374-2FFA-D0E8-D8D2ABCDF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C458DA84-AC5E-F53B-EE74-D45F34CEB972}"/>
              </a:ext>
            </a:extLst>
          </p:cNvPr>
          <p:cNvSpPr txBox="1"/>
          <p:nvPr/>
        </p:nvSpPr>
        <p:spPr>
          <a:xfrm>
            <a:off x="2342349" y="972330"/>
            <a:ext cx="71282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What are they doing?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6046E5B-5D1D-0975-5BD9-062E9D52D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079" y="1754155"/>
            <a:ext cx="4853940" cy="485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240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FFBCE6B-5A35-D754-151D-C7633130C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812" y="1455420"/>
            <a:ext cx="5379720" cy="394716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977AFCA-8D30-05B6-BE39-E83D99C40AD8}"/>
              </a:ext>
            </a:extLst>
          </p:cNvPr>
          <p:cNvSpPr txBox="1"/>
          <p:nvPr/>
        </p:nvSpPr>
        <p:spPr>
          <a:xfrm>
            <a:off x="3208177" y="595258"/>
            <a:ext cx="71282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What are they doing?</a:t>
            </a:r>
          </a:p>
        </p:txBody>
      </p:sp>
    </p:spTree>
    <p:extLst>
      <p:ext uri="{BB962C8B-B14F-4D97-AF65-F5344CB8AC3E}">
        <p14:creationId xmlns:p14="http://schemas.microsoft.com/office/powerpoint/2010/main" val="4166861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568CB-8A00-629D-82A2-04BDF8623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9C485937-F449-DF6C-A644-A76380225E96}"/>
              </a:ext>
            </a:extLst>
          </p:cNvPr>
          <p:cNvSpPr txBox="1"/>
          <p:nvPr/>
        </p:nvSpPr>
        <p:spPr>
          <a:xfrm>
            <a:off x="3208177" y="595258"/>
            <a:ext cx="71282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What is he doing?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320CDE8-9073-45A6-32F4-DA37D3A74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274" y="1397032"/>
            <a:ext cx="634365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587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1199909-C6FA-A679-20E5-B327D7E31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436" y="1180037"/>
            <a:ext cx="7120497" cy="502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86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FBA1881-193C-2CD3-7010-EB54A1D75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03" y="714053"/>
            <a:ext cx="8276655" cy="570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526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63</TotalTime>
  <Words>35</Words>
  <Application>Microsoft Office PowerPoint</Application>
  <PresentationFormat>Grand écran</PresentationFormat>
  <Paragraphs>7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Wingdings 3</vt:lpstr>
      <vt:lpstr>Facette</vt:lpstr>
      <vt:lpstr>Present Progressive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Isa Michaud</dc:creator>
  <cp:lastModifiedBy>Isa Michaud</cp:lastModifiedBy>
  <cp:revision>1</cp:revision>
  <dcterms:created xsi:type="dcterms:W3CDTF">2024-11-12T23:59:04Z</dcterms:created>
  <dcterms:modified xsi:type="dcterms:W3CDTF">2024-11-13T01:02:25Z</dcterms:modified>
</cp:coreProperties>
</file>