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79" r:id="rId4"/>
    <p:sldId id="280" r:id="rId5"/>
    <p:sldId id="281" r:id="rId6"/>
    <p:sldId id="282" r:id="rId7"/>
    <p:sldId id="259" r:id="rId8"/>
    <p:sldId id="261" r:id="rId9"/>
    <p:sldId id="260"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83" r:id="rId28"/>
    <p:sldId id="284" r:id="rId29"/>
    <p:sldId id="285" r:id="rId30"/>
    <p:sldId id="286" r:id="rId31"/>
    <p:sldId id="28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50" d="100"/>
          <a:sy n="50" d="100"/>
        </p:scale>
        <p:origin x="950"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B6177A-8BC8-7B43-1602-E21B12E9272F}"/>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CA"/>
          </a:p>
        </p:txBody>
      </p:sp>
      <p:sp>
        <p:nvSpPr>
          <p:cNvPr id="3" name="Sous-titre 2">
            <a:extLst>
              <a:ext uri="{FF2B5EF4-FFF2-40B4-BE49-F238E27FC236}">
                <a16:creationId xmlns:a16="http://schemas.microsoft.com/office/drawing/2014/main" id="{0302DBBA-B16C-BE38-1563-D24D53B09D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CA"/>
          </a:p>
        </p:txBody>
      </p:sp>
      <p:sp>
        <p:nvSpPr>
          <p:cNvPr id="4" name="Espace réservé de la date 3">
            <a:extLst>
              <a:ext uri="{FF2B5EF4-FFF2-40B4-BE49-F238E27FC236}">
                <a16:creationId xmlns:a16="http://schemas.microsoft.com/office/drawing/2014/main" id="{C6F3BC7D-4543-06FB-BCDA-0466C64F0DC9}"/>
              </a:ext>
            </a:extLst>
          </p:cNvPr>
          <p:cNvSpPr>
            <a:spLocks noGrp="1"/>
          </p:cNvSpPr>
          <p:nvPr>
            <p:ph type="dt" sz="half" idx="10"/>
          </p:nvPr>
        </p:nvSpPr>
        <p:spPr/>
        <p:txBody>
          <a:bodyPr/>
          <a:lstStyle/>
          <a:p>
            <a:fld id="{E800495C-1282-4131-BD1E-E32EED852771}" type="datetimeFigureOut">
              <a:rPr lang="en-CA" smtClean="0"/>
              <a:t>2024-09-22</a:t>
            </a:fld>
            <a:endParaRPr lang="en-CA"/>
          </a:p>
        </p:txBody>
      </p:sp>
      <p:sp>
        <p:nvSpPr>
          <p:cNvPr id="5" name="Espace réservé du pied de page 4">
            <a:extLst>
              <a:ext uri="{FF2B5EF4-FFF2-40B4-BE49-F238E27FC236}">
                <a16:creationId xmlns:a16="http://schemas.microsoft.com/office/drawing/2014/main" id="{C3932A2B-462B-162B-F303-17A43C471EFE}"/>
              </a:ext>
            </a:extLst>
          </p:cNvPr>
          <p:cNvSpPr>
            <a:spLocks noGrp="1"/>
          </p:cNvSpPr>
          <p:nvPr>
            <p:ph type="ftr" sz="quarter" idx="11"/>
          </p:nvPr>
        </p:nvSpPr>
        <p:spPr/>
        <p:txBody>
          <a:bodyPr/>
          <a:lstStyle/>
          <a:p>
            <a:endParaRPr lang="en-CA"/>
          </a:p>
        </p:txBody>
      </p:sp>
      <p:sp>
        <p:nvSpPr>
          <p:cNvPr id="6" name="Espace réservé du numéro de diapositive 5">
            <a:extLst>
              <a:ext uri="{FF2B5EF4-FFF2-40B4-BE49-F238E27FC236}">
                <a16:creationId xmlns:a16="http://schemas.microsoft.com/office/drawing/2014/main" id="{414196CA-2186-C5C2-7A47-67C123BB7A8F}"/>
              </a:ext>
            </a:extLst>
          </p:cNvPr>
          <p:cNvSpPr>
            <a:spLocks noGrp="1"/>
          </p:cNvSpPr>
          <p:nvPr>
            <p:ph type="sldNum" sz="quarter" idx="12"/>
          </p:nvPr>
        </p:nvSpPr>
        <p:spPr/>
        <p:txBody>
          <a:bodyPr/>
          <a:lstStyle/>
          <a:p>
            <a:fld id="{2F8BF308-D311-4FEA-92C0-8073A20934F8}" type="slidenum">
              <a:rPr lang="en-CA" smtClean="0"/>
              <a:t>‹N°›</a:t>
            </a:fld>
            <a:endParaRPr lang="en-CA"/>
          </a:p>
        </p:txBody>
      </p:sp>
    </p:spTree>
    <p:extLst>
      <p:ext uri="{BB962C8B-B14F-4D97-AF65-F5344CB8AC3E}">
        <p14:creationId xmlns:p14="http://schemas.microsoft.com/office/powerpoint/2010/main" val="3208086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41672D-6829-19DE-836C-287BA3650AF8}"/>
              </a:ext>
            </a:extLst>
          </p:cNvPr>
          <p:cNvSpPr>
            <a:spLocks noGrp="1"/>
          </p:cNvSpPr>
          <p:nvPr>
            <p:ph type="title"/>
          </p:nvPr>
        </p:nvSpPr>
        <p:spPr/>
        <p:txBody>
          <a:bodyPr/>
          <a:lstStyle/>
          <a:p>
            <a:r>
              <a:rPr lang="fr-FR"/>
              <a:t>Modifiez le style du titre</a:t>
            </a:r>
            <a:endParaRPr lang="en-CA"/>
          </a:p>
        </p:txBody>
      </p:sp>
      <p:sp>
        <p:nvSpPr>
          <p:cNvPr id="3" name="Espace réservé du texte vertical 2">
            <a:extLst>
              <a:ext uri="{FF2B5EF4-FFF2-40B4-BE49-F238E27FC236}">
                <a16:creationId xmlns:a16="http://schemas.microsoft.com/office/drawing/2014/main" id="{DDA325DC-B2C1-0E6E-363D-497ED06F9F34}"/>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Espace réservé de la date 3">
            <a:extLst>
              <a:ext uri="{FF2B5EF4-FFF2-40B4-BE49-F238E27FC236}">
                <a16:creationId xmlns:a16="http://schemas.microsoft.com/office/drawing/2014/main" id="{96C7774F-20CE-0BCE-F06E-4461F3A9DBA0}"/>
              </a:ext>
            </a:extLst>
          </p:cNvPr>
          <p:cNvSpPr>
            <a:spLocks noGrp="1"/>
          </p:cNvSpPr>
          <p:nvPr>
            <p:ph type="dt" sz="half" idx="10"/>
          </p:nvPr>
        </p:nvSpPr>
        <p:spPr/>
        <p:txBody>
          <a:bodyPr/>
          <a:lstStyle/>
          <a:p>
            <a:fld id="{E800495C-1282-4131-BD1E-E32EED852771}" type="datetimeFigureOut">
              <a:rPr lang="en-CA" smtClean="0"/>
              <a:t>2024-09-22</a:t>
            </a:fld>
            <a:endParaRPr lang="en-CA"/>
          </a:p>
        </p:txBody>
      </p:sp>
      <p:sp>
        <p:nvSpPr>
          <p:cNvPr id="5" name="Espace réservé du pied de page 4">
            <a:extLst>
              <a:ext uri="{FF2B5EF4-FFF2-40B4-BE49-F238E27FC236}">
                <a16:creationId xmlns:a16="http://schemas.microsoft.com/office/drawing/2014/main" id="{2AAC4819-E665-D825-E8AF-2A12F8A01DAA}"/>
              </a:ext>
            </a:extLst>
          </p:cNvPr>
          <p:cNvSpPr>
            <a:spLocks noGrp="1"/>
          </p:cNvSpPr>
          <p:nvPr>
            <p:ph type="ftr" sz="quarter" idx="11"/>
          </p:nvPr>
        </p:nvSpPr>
        <p:spPr/>
        <p:txBody>
          <a:bodyPr/>
          <a:lstStyle/>
          <a:p>
            <a:endParaRPr lang="en-CA"/>
          </a:p>
        </p:txBody>
      </p:sp>
      <p:sp>
        <p:nvSpPr>
          <p:cNvPr id="6" name="Espace réservé du numéro de diapositive 5">
            <a:extLst>
              <a:ext uri="{FF2B5EF4-FFF2-40B4-BE49-F238E27FC236}">
                <a16:creationId xmlns:a16="http://schemas.microsoft.com/office/drawing/2014/main" id="{5F7351E6-C519-5279-F005-72ED8DB7506A}"/>
              </a:ext>
            </a:extLst>
          </p:cNvPr>
          <p:cNvSpPr>
            <a:spLocks noGrp="1"/>
          </p:cNvSpPr>
          <p:nvPr>
            <p:ph type="sldNum" sz="quarter" idx="12"/>
          </p:nvPr>
        </p:nvSpPr>
        <p:spPr/>
        <p:txBody>
          <a:bodyPr/>
          <a:lstStyle/>
          <a:p>
            <a:fld id="{2F8BF308-D311-4FEA-92C0-8073A20934F8}" type="slidenum">
              <a:rPr lang="en-CA" smtClean="0"/>
              <a:t>‹N°›</a:t>
            </a:fld>
            <a:endParaRPr lang="en-CA"/>
          </a:p>
        </p:txBody>
      </p:sp>
    </p:spTree>
    <p:extLst>
      <p:ext uri="{BB962C8B-B14F-4D97-AF65-F5344CB8AC3E}">
        <p14:creationId xmlns:p14="http://schemas.microsoft.com/office/powerpoint/2010/main" val="3238914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E290C5E-E7BA-4FDF-BECA-4A10CA994C70}"/>
              </a:ext>
            </a:extLst>
          </p:cNvPr>
          <p:cNvSpPr>
            <a:spLocks noGrp="1"/>
          </p:cNvSpPr>
          <p:nvPr>
            <p:ph type="title" orient="vert"/>
          </p:nvPr>
        </p:nvSpPr>
        <p:spPr>
          <a:xfrm>
            <a:off x="8724900" y="365125"/>
            <a:ext cx="2628900" cy="5811838"/>
          </a:xfrm>
        </p:spPr>
        <p:txBody>
          <a:bodyPr vert="eaVert"/>
          <a:lstStyle/>
          <a:p>
            <a:r>
              <a:rPr lang="fr-FR"/>
              <a:t>Modifiez le style du titre</a:t>
            </a:r>
            <a:endParaRPr lang="en-CA"/>
          </a:p>
        </p:txBody>
      </p:sp>
      <p:sp>
        <p:nvSpPr>
          <p:cNvPr id="3" name="Espace réservé du texte vertical 2">
            <a:extLst>
              <a:ext uri="{FF2B5EF4-FFF2-40B4-BE49-F238E27FC236}">
                <a16:creationId xmlns:a16="http://schemas.microsoft.com/office/drawing/2014/main" id="{D38883FE-D287-8707-F289-5589F293C4B3}"/>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Espace réservé de la date 3">
            <a:extLst>
              <a:ext uri="{FF2B5EF4-FFF2-40B4-BE49-F238E27FC236}">
                <a16:creationId xmlns:a16="http://schemas.microsoft.com/office/drawing/2014/main" id="{C971242D-DD13-0C0D-F904-0B1847A16CFB}"/>
              </a:ext>
            </a:extLst>
          </p:cNvPr>
          <p:cNvSpPr>
            <a:spLocks noGrp="1"/>
          </p:cNvSpPr>
          <p:nvPr>
            <p:ph type="dt" sz="half" idx="10"/>
          </p:nvPr>
        </p:nvSpPr>
        <p:spPr/>
        <p:txBody>
          <a:bodyPr/>
          <a:lstStyle/>
          <a:p>
            <a:fld id="{E800495C-1282-4131-BD1E-E32EED852771}" type="datetimeFigureOut">
              <a:rPr lang="en-CA" smtClean="0"/>
              <a:t>2024-09-22</a:t>
            </a:fld>
            <a:endParaRPr lang="en-CA"/>
          </a:p>
        </p:txBody>
      </p:sp>
      <p:sp>
        <p:nvSpPr>
          <p:cNvPr id="5" name="Espace réservé du pied de page 4">
            <a:extLst>
              <a:ext uri="{FF2B5EF4-FFF2-40B4-BE49-F238E27FC236}">
                <a16:creationId xmlns:a16="http://schemas.microsoft.com/office/drawing/2014/main" id="{46A7096A-5859-8B16-67EB-263911F41508}"/>
              </a:ext>
            </a:extLst>
          </p:cNvPr>
          <p:cNvSpPr>
            <a:spLocks noGrp="1"/>
          </p:cNvSpPr>
          <p:nvPr>
            <p:ph type="ftr" sz="quarter" idx="11"/>
          </p:nvPr>
        </p:nvSpPr>
        <p:spPr/>
        <p:txBody>
          <a:bodyPr/>
          <a:lstStyle/>
          <a:p>
            <a:endParaRPr lang="en-CA"/>
          </a:p>
        </p:txBody>
      </p:sp>
      <p:sp>
        <p:nvSpPr>
          <p:cNvPr id="6" name="Espace réservé du numéro de diapositive 5">
            <a:extLst>
              <a:ext uri="{FF2B5EF4-FFF2-40B4-BE49-F238E27FC236}">
                <a16:creationId xmlns:a16="http://schemas.microsoft.com/office/drawing/2014/main" id="{62042BD8-A674-032A-8A3B-D57786BDF603}"/>
              </a:ext>
            </a:extLst>
          </p:cNvPr>
          <p:cNvSpPr>
            <a:spLocks noGrp="1"/>
          </p:cNvSpPr>
          <p:nvPr>
            <p:ph type="sldNum" sz="quarter" idx="12"/>
          </p:nvPr>
        </p:nvSpPr>
        <p:spPr/>
        <p:txBody>
          <a:bodyPr/>
          <a:lstStyle/>
          <a:p>
            <a:fld id="{2F8BF308-D311-4FEA-92C0-8073A20934F8}" type="slidenum">
              <a:rPr lang="en-CA" smtClean="0"/>
              <a:t>‹N°›</a:t>
            </a:fld>
            <a:endParaRPr lang="en-CA"/>
          </a:p>
        </p:txBody>
      </p:sp>
    </p:spTree>
    <p:extLst>
      <p:ext uri="{BB962C8B-B14F-4D97-AF65-F5344CB8AC3E}">
        <p14:creationId xmlns:p14="http://schemas.microsoft.com/office/powerpoint/2010/main" val="3404699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94C670-9008-148C-1679-9B8F83557FB1}"/>
              </a:ext>
            </a:extLst>
          </p:cNvPr>
          <p:cNvSpPr>
            <a:spLocks noGrp="1"/>
          </p:cNvSpPr>
          <p:nvPr>
            <p:ph type="title"/>
          </p:nvPr>
        </p:nvSpPr>
        <p:spPr/>
        <p:txBody>
          <a:bodyPr/>
          <a:lstStyle/>
          <a:p>
            <a:r>
              <a:rPr lang="fr-FR"/>
              <a:t>Modifiez le style du titre</a:t>
            </a:r>
            <a:endParaRPr lang="en-CA"/>
          </a:p>
        </p:txBody>
      </p:sp>
      <p:sp>
        <p:nvSpPr>
          <p:cNvPr id="3" name="Espace réservé du contenu 2">
            <a:extLst>
              <a:ext uri="{FF2B5EF4-FFF2-40B4-BE49-F238E27FC236}">
                <a16:creationId xmlns:a16="http://schemas.microsoft.com/office/drawing/2014/main" id="{BF6FA738-C3F8-B282-4459-06B31A7A92C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Espace réservé de la date 3">
            <a:extLst>
              <a:ext uri="{FF2B5EF4-FFF2-40B4-BE49-F238E27FC236}">
                <a16:creationId xmlns:a16="http://schemas.microsoft.com/office/drawing/2014/main" id="{530E8FD1-7C48-AE35-86A5-CD8400CAF2F0}"/>
              </a:ext>
            </a:extLst>
          </p:cNvPr>
          <p:cNvSpPr>
            <a:spLocks noGrp="1"/>
          </p:cNvSpPr>
          <p:nvPr>
            <p:ph type="dt" sz="half" idx="10"/>
          </p:nvPr>
        </p:nvSpPr>
        <p:spPr/>
        <p:txBody>
          <a:bodyPr/>
          <a:lstStyle/>
          <a:p>
            <a:fld id="{E800495C-1282-4131-BD1E-E32EED852771}" type="datetimeFigureOut">
              <a:rPr lang="en-CA" smtClean="0"/>
              <a:t>2024-09-22</a:t>
            </a:fld>
            <a:endParaRPr lang="en-CA"/>
          </a:p>
        </p:txBody>
      </p:sp>
      <p:sp>
        <p:nvSpPr>
          <p:cNvPr id="5" name="Espace réservé du pied de page 4">
            <a:extLst>
              <a:ext uri="{FF2B5EF4-FFF2-40B4-BE49-F238E27FC236}">
                <a16:creationId xmlns:a16="http://schemas.microsoft.com/office/drawing/2014/main" id="{13BF46B9-92A7-C58A-20A8-6A5F61A63228}"/>
              </a:ext>
            </a:extLst>
          </p:cNvPr>
          <p:cNvSpPr>
            <a:spLocks noGrp="1"/>
          </p:cNvSpPr>
          <p:nvPr>
            <p:ph type="ftr" sz="quarter" idx="11"/>
          </p:nvPr>
        </p:nvSpPr>
        <p:spPr/>
        <p:txBody>
          <a:bodyPr/>
          <a:lstStyle/>
          <a:p>
            <a:endParaRPr lang="en-CA"/>
          </a:p>
        </p:txBody>
      </p:sp>
      <p:sp>
        <p:nvSpPr>
          <p:cNvPr id="6" name="Espace réservé du numéro de diapositive 5">
            <a:extLst>
              <a:ext uri="{FF2B5EF4-FFF2-40B4-BE49-F238E27FC236}">
                <a16:creationId xmlns:a16="http://schemas.microsoft.com/office/drawing/2014/main" id="{4EBA9079-0ADF-911F-FBAB-D81560A369C3}"/>
              </a:ext>
            </a:extLst>
          </p:cNvPr>
          <p:cNvSpPr>
            <a:spLocks noGrp="1"/>
          </p:cNvSpPr>
          <p:nvPr>
            <p:ph type="sldNum" sz="quarter" idx="12"/>
          </p:nvPr>
        </p:nvSpPr>
        <p:spPr/>
        <p:txBody>
          <a:bodyPr/>
          <a:lstStyle/>
          <a:p>
            <a:fld id="{2F8BF308-D311-4FEA-92C0-8073A20934F8}" type="slidenum">
              <a:rPr lang="en-CA" smtClean="0"/>
              <a:t>‹N°›</a:t>
            </a:fld>
            <a:endParaRPr lang="en-CA"/>
          </a:p>
        </p:txBody>
      </p:sp>
    </p:spTree>
    <p:extLst>
      <p:ext uri="{BB962C8B-B14F-4D97-AF65-F5344CB8AC3E}">
        <p14:creationId xmlns:p14="http://schemas.microsoft.com/office/powerpoint/2010/main" val="1788853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9165EB-04A9-30DE-AB7C-8A8159AD57E5}"/>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CA"/>
          </a:p>
        </p:txBody>
      </p:sp>
      <p:sp>
        <p:nvSpPr>
          <p:cNvPr id="3" name="Espace réservé du texte 2">
            <a:extLst>
              <a:ext uri="{FF2B5EF4-FFF2-40B4-BE49-F238E27FC236}">
                <a16:creationId xmlns:a16="http://schemas.microsoft.com/office/drawing/2014/main" id="{9B2073C8-2E12-2184-99D9-EDFADCDD5E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F5E191AA-CF95-700F-8830-1E6DD0FE4850}"/>
              </a:ext>
            </a:extLst>
          </p:cNvPr>
          <p:cNvSpPr>
            <a:spLocks noGrp="1"/>
          </p:cNvSpPr>
          <p:nvPr>
            <p:ph type="dt" sz="half" idx="10"/>
          </p:nvPr>
        </p:nvSpPr>
        <p:spPr/>
        <p:txBody>
          <a:bodyPr/>
          <a:lstStyle/>
          <a:p>
            <a:fld id="{E800495C-1282-4131-BD1E-E32EED852771}" type="datetimeFigureOut">
              <a:rPr lang="en-CA" smtClean="0"/>
              <a:t>2024-09-22</a:t>
            </a:fld>
            <a:endParaRPr lang="en-CA"/>
          </a:p>
        </p:txBody>
      </p:sp>
      <p:sp>
        <p:nvSpPr>
          <p:cNvPr id="5" name="Espace réservé du pied de page 4">
            <a:extLst>
              <a:ext uri="{FF2B5EF4-FFF2-40B4-BE49-F238E27FC236}">
                <a16:creationId xmlns:a16="http://schemas.microsoft.com/office/drawing/2014/main" id="{EB1C2C9A-C48E-E7F5-43A6-BB28DEA4AF20}"/>
              </a:ext>
            </a:extLst>
          </p:cNvPr>
          <p:cNvSpPr>
            <a:spLocks noGrp="1"/>
          </p:cNvSpPr>
          <p:nvPr>
            <p:ph type="ftr" sz="quarter" idx="11"/>
          </p:nvPr>
        </p:nvSpPr>
        <p:spPr/>
        <p:txBody>
          <a:bodyPr/>
          <a:lstStyle/>
          <a:p>
            <a:endParaRPr lang="en-CA"/>
          </a:p>
        </p:txBody>
      </p:sp>
      <p:sp>
        <p:nvSpPr>
          <p:cNvPr id="6" name="Espace réservé du numéro de diapositive 5">
            <a:extLst>
              <a:ext uri="{FF2B5EF4-FFF2-40B4-BE49-F238E27FC236}">
                <a16:creationId xmlns:a16="http://schemas.microsoft.com/office/drawing/2014/main" id="{B88630C5-404E-B4E4-0826-323BE0D6628C}"/>
              </a:ext>
            </a:extLst>
          </p:cNvPr>
          <p:cNvSpPr>
            <a:spLocks noGrp="1"/>
          </p:cNvSpPr>
          <p:nvPr>
            <p:ph type="sldNum" sz="quarter" idx="12"/>
          </p:nvPr>
        </p:nvSpPr>
        <p:spPr/>
        <p:txBody>
          <a:bodyPr/>
          <a:lstStyle/>
          <a:p>
            <a:fld id="{2F8BF308-D311-4FEA-92C0-8073A20934F8}" type="slidenum">
              <a:rPr lang="en-CA" smtClean="0"/>
              <a:t>‹N°›</a:t>
            </a:fld>
            <a:endParaRPr lang="en-CA"/>
          </a:p>
        </p:txBody>
      </p:sp>
    </p:spTree>
    <p:extLst>
      <p:ext uri="{BB962C8B-B14F-4D97-AF65-F5344CB8AC3E}">
        <p14:creationId xmlns:p14="http://schemas.microsoft.com/office/powerpoint/2010/main" val="1469510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6A924A-E551-ED29-857C-264B5C735079}"/>
              </a:ext>
            </a:extLst>
          </p:cNvPr>
          <p:cNvSpPr>
            <a:spLocks noGrp="1"/>
          </p:cNvSpPr>
          <p:nvPr>
            <p:ph type="title"/>
          </p:nvPr>
        </p:nvSpPr>
        <p:spPr/>
        <p:txBody>
          <a:bodyPr/>
          <a:lstStyle/>
          <a:p>
            <a:r>
              <a:rPr lang="fr-FR"/>
              <a:t>Modifiez le style du titre</a:t>
            </a:r>
            <a:endParaRPr lang="en-CA"/>
          </a:p>
        </p:txBody>
      </p:sp>
      <p:sp>
        <p:nvSpPr>
          <p:cNvPr id="3" name="Espace réservé du contenu 2">
            <a:extLst>
              <a:ext uri="{FF2B5EF4-FFF2-40B4-BE49-F238E27FC236}">
                <a16:creationId xmlns:a16="http://schemas.microsoft.com/office/drawing/2014/main" id="{2CF71556-E45F-7FB2-A35F-2D8A1846D10F}"/>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Espace réservé du contenu 3">
            <a:extLst>
              <a:ext uri="{FF2B5EF4-FFF2-40B4-BE49-F238E27FC236}">
                <a16:creationId xmlns:a16="http://schemas.microsoft.com/office/drawing/2014/main" id="{79255A35-985B-0B22-7E5C-E775D29F45E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5" name="Espace réservé de la date 4">
            <a:extLst>
              <a:ext uri="{FF2B5EF4-FFF2-40B4-BE49-F238E27FC236}">
                <a16:creationId xmlns:a16="http://schemas.microsoft.com/office/drawing/2014/main" id="{4955E400-8FD4-F254-A585-4EB4DD3313DA}"/>
              </a:ext>
            </a:extLst>
          </p:cNvPr>
          <p:cNvSpPr>
            <a:spLocks noGrp="1"/>
          </p:cNvSpPr>
          <p:nvPr>
            <p:ph type="dt" sz="half" idx="10"/>
          </p:nvPr>
        </p:nvSpPr>
        <p:spPr/>
        <p:txBody>
          <a:bodyPr/>
          <a:lstStyle/>
          <a:p>
            <a:fld id="{E800495C-1282-4131-BD1E-E32EED852771}" type="datetimeFigureOut">
              <a:rPr lang="en-CA" smtClean="0"/>
              <a:t>2024-09-22</a:t>
            </a:fld>
            <a:endParaRPr lang="en-CA"/>
          </a:p>
        </p:txBody>
      </p:sp>
      <p:sp>
        <p:nvSpPr>
          <p:cNvPr id="6" name="Espace réservé du pied de page 5">
            <a:extLst>
              <a:ext uri="{FF2B5EF4-FFF2-40B4-BE49-F238E27FC236}">
                <a16:creationId xmlns:a16="http://schemas.microsoft.com/office/drawing/2014/main" id="{1F32A713-B763-4CE0-B71F-0D6C73F93B6E}"/>
              </a:ext>
            </a:extLst>
          </p:cNvPr>
          <p:cNvSpPr>
            <a:spLocks noGrp="1"/>
          </p:cNvSpPr>
          <p:nvPr>
            <p:ph type="ftr" sz="quarter" idx="11"/>
          </p:nvPr>
        </p:nvSpPr>
        <p:spPr/>
        <p:txBody>
          <a:bodyPr/>
          <a:lstStyle/>
          <a:p>
            <a:endParaRPr lang="en-CA"/>
          </a:p>
        </p:txBody>
      </p:sp>
      <p:sp>
        <p:nvSpPr>
          <p:cNvPr id="7" name="Espace réservé du numéro de diapositive 6">
            <a:extLst>
              <a:ext uri="{FF2B5EF4-FFF2-40B4-BE49-F238E27FC236}">
                <a16:creationId xmlns:a16="http://schemas.microsoft.com/office/drawing/2014/main" id="{14338A4F-E965-89D3-B935-0933331F8817}"/>
              </a:ext>
            </a:extLst>
          </p:cNvPr>
          <p:cNvSpPr>
            <a:spLocks noGrp="1"/>
          </p:cNvSpPr>
          <p:nvPr>
            <p:ph type="sldNum" sz="quarter" idx="12"/>
          </p:nvPr>
        </p:nvSpPr>
        <p:spPr/>
        <p:txBody>
          <a:bodyPr/>
          <a:lstStyle/>
          <a:p>
            <a:fld id="{2F8BF308-D311-4FEA-92C0-8073A20934F8}" type="slidenum">
              <a:rPr lang="en-CA" smtClean="0"/>
              <a:t>‹N°›</a:t>
            </a:fld>
            <a:endParaRPr lang="en-CA"/>
          </a:p>
        </p:txBody>
      </p:sp>
    </p:spTree>
    <p:extLst>
      <p:ext uri="{BB962C8B-B14F-4D97-AF65-F5344CB8AC3E}">
        <p14:creationId xmlns:p14="http://schemas.microsoft.com/office/powerpoint/2010/main" val="3779392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2024BD-9F23-2EFD-541C-67EE4E1FC660}"/>
              </a:ext>
            </a:extLst>
          </p:cNvPr>
          <p:cNvSpPr>
            <a:spLocks noGrp="1"/>
          </p:cNvSpPr>
          <p:nvPr>
            <p:ph type="title"/>
          </p:nvPr>
        </p:nvSpPr>
        <p:spPr>
          <a:xfrm>
            <a:off x="839788" y="365125"/>
            <a:ext cx="10515600" cy="1325563"/>
          </a:xfrm>
        </p:spPr>
        <p:txBody>
          <a:bodyPr/>
          <a:lstStyle/>
          <a:p>
            <a:r>
              <a:rPr lang="fr-FR"/>
              <a:t>Modifiez le style du titre</a:t>
            </a:r>
            <a:endParaRPr lang="en-CA"/>
          </a:p>
        </p:txBody>
      </p:sp>
      <p:sp>
        <p:nvSpPr>
          <p:cNvPr id="3" name="Espace réservé du texte 2">
            <a:extLst>
              <a:ext uri="{FF2B5EF4-FFF2-40B4-BE49-F238E27FC236}">
                <a16:creationId xmlns:a16="http://schemas.microsoft.com/office/drawing/2014/main" id="{13B56DEC-90B5-242B-4BA5-CDBBF60B12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0FB782A8-E669-7248-0A1D-02079654EA3E}"/>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5" name="Espace réservé du texte 4">
            <a:extLst>
              <a:ext uri="{FF2B5EF4-FFF2-40B4-BE49-F238E27FC236}">
                <a16:creationId xmlns:a16="http://schemas.microsoft.com/office/drawing/2014/main" id="{E663CEC6-7FB0-0B58-1073-E7B5469E8E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FF86222-83BC-2337-4EF5-93E7EF590830}"/>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7" name="Espace réservé de la date 6">
            <a:extLst>
              <a:ext uri="{FF2B5EF4-FFF2-40B4-BE49-F238E27FC236}">
                <a16:creationId xmlns:a16="http://schemas.microsoft.com/office/drawing/2014/main" id="{53A5886A-315B-B1AB-3D8C-F1BF079A4C3A}"/>
              </a:ext>
            </a:extLst>
          </p:cNvPr>
          <p:cNvSpPr>
            <a:spLocks noGrp="1"/>
          </p:cNvSpPr>
          <p:nvPr>
            <p:ph type="dt" sz="half" idx="10"/>
          </p:nvPr>
        </p:nvSpPr>
        <p:spPr/>
        <p:txBody>
          <a:bodyPr/>
          <a:lstStyle/>
          <a:p>
            <a:fld id="{E800495C-1282-4131-BD1E-E32EED852771}" type="datetimeFigureOut">
              <a:rPr lang="en-CA" smtClean="0"/>
              <a:t>2024-09-22</a:t>
            </a:fld>
            <a:endParaRPr lang="en-CA"/>
          </a:p>
        </p:txBody>
      </p:sp>
      <p:sp>
        <p:nvSpPr>
          <p:cNvPr id="8" name="Espace réservé du pied de page 7">
            <a:extLst>
              <a:ext uri="{FF2B5EF4-FFF2-40B4-BE49-F238E27FC236}">
                <a16:creationId xmlns:a16="http://schemas.microsoft.com/office/drawing/2014/main" id="{45349F5E-0D6F-1D7A-2058-68F6A10A064C}"/>
              </a:ext>
            </a:extLst>
          </p:cNvPr>
          <p:cNvSpPr>
            <a:spLocks noGrp="1"/>
          </p:cNvSpPr>
          <p:nvPr>
            <p:ph type="ftr" sz="quarter" idx="11"/>
          </p:nvPr>
        </p:nvSpPr>
        <p:spPr/>
        <p:txBody>
          <a:bodyPr/>
          <a:lstStyle/>
          <a:p>
            <a:endParaRPr lang="en-CA"/>
          </a:p>
        </p:txBody>
      </p:sp>
      <p:sp>
        <p:nvSpPr>
          <p:cNvPr id="9" name="Espace réservé du numéro de diapositive 8">
            <a:extLst>
              <a:ext uri="{FF2B5EF4-FFF2-40B4-BE49-F238E27FC236}">
                <a16:creationId xmlns:a16="http://schemas.microsoft.com/office/drawing/2014/main" id="{278811C6-AD48-B1F9-2EE5-6C23C8FCF5FE}"/>
              </a:ext>
            </a:extLst>
          </p:cNvPr>
          <p:cNvSpPr>
            <a:spLocks noGrp="1"/>
          </p:cNvSpPr>
          <p:nvPr>
            <p:ph type="sldNum" sz="quarter" idx="12"/>
          </p:nvPr>
        </p:nvSpPr>
        <p:spPr/>
        <p:txBody>
          <a:bodyPr/>
          <a:lstStyle/>
          <a:p>
            <a:fld id="{2F8BF308-D311-4FEA-92C0-8073A20934F8}" type="slidenum">
              <a:rPr lang="en-CA" smtClean="0"/>
              <a:t>‹N°›</a:t>
            </a:fld>
            <a:endParaRPr lang="en-CA"/>
          </a:p>
        </p:txBody>
      </p:sp>
    </p:spTree>
    <p:extLst>
      <p:ext uri="{BB962C8B-B14F-4D97-AF65-F5344CB8AC3E}">
        <p14:creationId xmlns:p14="http://schemas.microsoft.com/office/powerpoint/2010/main" val="2548772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CE60D3-E2ED-3E84-EBFF-62928DA0D6C5}"/>
              </a:ext>
            </a:extLst>
          </p:cNvPr>
          <p:cNvSpPr>
            <a:spLocks noGrp="1"/>
          </p:cNvSpPr>
          <p:nvPr>
            <p:ph type="title"/>
          </p:nvPr>
        </p:nvSpPr>
        <p:spPr/>
        <p:txBody>
          <a:bodyPr/>
          <a:lstStyle/>
          <a:p>
            <a:r>
              <a:rPr lang="fr-FR"/>
              <a:t>Modifiez le style du titre</a:t>
            </a:r>
            <a:endParaRPr lang="en-CA"/>
          </a:p>
        </p:txBody>
      </p:sp>
      <p:sp>
        <p:nvSpPr>
          <p:cNvPr id="3" name="Espace réservé de la date 2">
            <a:extLst>
              <a:ext uri="{FF2B5EF4-FFF2-40B4-BE49-F238E27FC236}">
                <a16:creationId xmlns:a16="http://schemas.microsoft.com/office/drawing/2014/main" id="{4C325D62-C46B-B3D1-FB34-15388EF31444}"/>
              </a:ext>
            </a:extLst>
          </p:cNvPr>
          <p:cNvSpPr>
            <a:spLocks noGrp="1"/>
          </p:cNvSpPr>
          <p:nvPr>
            <p:ph type="dt" sz="half" idx="10"/>
          </p:nvPr>
        </p:nvSpPr>
        <p:spPr/>
        <p:txBody>
          <a:bodyPr/>
          <a:lstStyle/>
          <a:p>
            <a:fld id="{E800495C-1282-4131-BD1E-E32EED852771}" type="datetimeFigureOut">
              <a:rPr lang="en-CA" smtClean="0"/>
              <a:t>2024-09-22</a:t>
            </a:fld>
            <a:endParaRPr lang="en-CA"/>
          </a:p>
        </p:txBody>
      </p:sp>
      <p:sp>
        <p:nvSpPr>
          <p:cNvPr id="4" name="Espace réservé du pied de page 3">
            <a:extLst>
              <a:ext uri="{FF2B5EF4-FFF2-40B4-BE49-F238E27FC236}">
                <a16:creationId xmlns:a16="http://schemas.microsoft.com/office/drawing/2014/main" id="{537C8CD9-0AB3-5E3D-869A-7296FDC3EBDD}"/>
              </a:ext>
            </a:extLst>
          </p:cNvPr>
          <p:cNvSpPr>
            <a:spLocks noGrp="1"/>
          </p:cNvSpPr>
          <p:nvPr>
            <p:ph type="ftr" sz="quarter" idx="11"/>
          </p:nvPr>
        </p:nvSpPr>
        <p:spPr/>
        <p:txBody>
          <a:bodyPr/>
          <a:lstStyle/>
          <a:p>
            <a:endParaRPr lang="en-CA"/>
          </a:p>
        </p:txBody>
      </p:sp>
      <p:sp>
        <p:nvSpPr>
          <p:cNvPr id="5" name="Espace réservé du numéro de diapositive 4">
            <a:extLst>
              <a:ext uri="{FF2B5EF4-FFF2-40B4-BE49-F238E27FC236}">
                <a16:creationId xmlns:a16="http://schemas.microsoft.com/office/drawing/2014/main" id="{48160A3F-048E-7F4B-D190-BE451A599BF6}"/>
              </a:ext>
            </a:extLst>
          </p:cNvPr>
          <p:cNvSpPr>
            <a:spLocks noGrp="1"/>
          </p:cNvSpPr>
          <p:nvPr>
            <p:ph type="sldNum" sz="quarter" idx="12"/>
          </p:nvPr>
        </p:nvSpPr>
        <p:spPr/>
        <p:txBody>
          <a:bodyPr/>
          <a:lstStyle/>
          <a:p>
            <a:fld id="{2F8BF308-D311-4FEA-92C0-8073A20934F8}" type="slidenum">
              <a:rPr lang="en-CA" smtClean="0"/>
              <a:t>‹N°›</a:t>
            </a:fld>
            <a:endParaRPr lang="en-CA"/>
          </a:p>
        </p:txBody>
      </p:sp>
    </p:spTree>
    <p:extLst>
      <p:ext uri="{BB962C8B-B14F-4D97-AF65-F5344CB8AC3E}">
        <p14:creationId xmlns:p14="http://schemas.microsoft.com/office/powerpoint/2010/main" val="3392735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0C68225-E7ED-7037-11F2-E7F050E98B6E}"/>
              </a:ext>
            </a:extLst>
          </p:cNvPr>
          <p:cNvSpPr>
            <a:spLocks noGrp="1"/>
          </p:cNvSpPr>
          <p:nvPr>
            <p:ph type="dt" sz="half" idx="10"/>
          </p:nvPr>
        </p:nvSpPr>
        <p:spPr/>
        <p:txBody>
          <a:bodyPr/>
          <a:lstStyle/>
          <a:p>
            <a:fld id="{E800495C-1282-4131-BD1E-E32EED852771}" type="datetimeFigureOut">
              <a:rPr lang="en-CA" smtClean="0"/>
              <a:t>2024-09-22</a:t>
            </a:fld>
            <a:endParaRPr lang="en-CA"/>
          </a:p>
        </p:txBody>
      </p:sp>
      <p:sp>
        <p:nvSpPr>
          <p:cNvPr id="3" name="Espace réservé du pied de page 2">
            <a:extLst>
              <a:ext uri="{FF2B5EF4-FFF2-40B4-BE49-F238E27FC236}">
                <a16:creationId xmlns:a16="http://schemas.microsoft.com/office/drawing/2014/main" id="{25C9046A-5F6D-05BB-6573-909546C3441E}"/>
              </a:ext>
            </a:extLst>
          </p:cNvPr>
          <p:cNvSpPr>
            <a:spLocks noGrp="1"/>
          </p:cNvSpPr>
          <p:nvPr>
            <p:ph type="ftr" sz="quarter" idx="11"/>
          </p:nvPr>
        </p:nvSpPr>
        <p:spPr/>
        <p:txBody>
          <a:bodyPr/>
          <a:lstStyle/>
          <a:p>
            <a:endParaRPr lang="en-CA"/>
          </a:p>
        </p:txBody>
      </p:sp>
      <p:sp>
        <p:nvSpPr>
          <p:cNvPr id="4" name="Espace réservé du numéro de diapositive 3">
            <a:extLst>
              <a:ext uri="{FF2B5EF4-FFF2-40B4-BE49-F238E27FC236}">
                <a16:creationId xmlns:a16="http://schemas.microsoft.com/office/drawing/2014/main" id="{E2BADBD8-6BD2-CC5D-843C-D94068033831}"/>
              </a:ext>
            </a:extLst>
          </p:cNvPr>
          <p:cNvSpPr>
            <a:spLocks noGrp="1"/>
          </p:cNvSpPr>
          <p:nvPr>
            <p:ph type="sldNum" sz="quarter" idx="12"/>
          </p:nvPr>
        </p:nvSpPr>
        <p:spPr/>
        <p:txBody>
          <a:bodyPr/>
          <a:lstStyle/>
          <a:p>
            <a:fld id="{2F8BF308-D311-4FEA-92C0-8073A20934F8}" type="slidenum">
              <a:rPr lang="en-CA" smtClean="0"/>
              <a:t>‹N°›</a:t>
            </a:fld>
            <a:endParaRPr lang="en-CA"/>
          </a:p>
        </p:txBody>
      </p:sp>
    </p:spTree>
    <p:extLst>
      <p:ext uri="{BB962C8B-B14F-4D97-AF65-F5344CB8AC3E}">
        <p14:creationId xmlns:p14="http://schemas.microsoft.com/office/powerpoint/2010/main" val="2567170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3320E3-5C7F-1EAD-6772-BE053540B75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CA"/>
          </a:p>
        </p:txBody>
      </p:sp>
      <p:sp>
        <p:nvSpPr>
          <p:cNvPr id="3" name="Espace réservé du contenu 2">
            <a:extLst>
              <a:ext uri="{FF2B5EF4-FFF2-40B4-BE49-F238E27FC236}">
                <a16:creationId xmlns:a16="http://schemas.microsoft.com/office/drawing/2014/main" id="{A46FAFBA-CC99-CDAE-C8AD-828EB496E8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Espace réservé du texte 3">
            <a:extLst>
              <a:ext uri="{FF2B5EF4-FFF2-40B4-BE49-F238E27FC236}">
                <a16:creationId xmlns:a16="http://schemas.microsoft.com/office/drawing/2014/main" id="{337C84A4-9AB2-49FA-5B24-E1E440CBB7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97D433C-C03A-EC54-4632-2D8F48490633}"/>
              </a:ext>
            </a:extLst>
          </p:cNvPr>
          <p:cNvSpPr>
            <a:spLocks noGrp="1"/>
          </p:cNvSpPr>
          <p:nvPr>
            <p:ph type="dt" sz="half" idx="10"/>
          </p:nvPr>
        </p:nvSpPr>
        <p:spPr/>
        <p:txBody>
          <a:bodyPr/>
          <a:lstStyle/>
          <a:p>
            <a:fld id="{E800495C-1282-4131-BD1E-E32EED852771}" type="datetimeFigureOut">
              <a:rPr lang="en-CA" smtClean="0"/>
              <a:t>2024-09-22</a:t>
            </a:fld>
            <a:endParaRPr lang="en-CA"/>
          </a:p>
        </p:txBody>
      </p:sp>
      <p:sp>
        <p:nvSpPr>
          <p:cNvPr id="6" name="Espace réservé du pied de page 5">
            <a:extLst>
              <a:ext uri="{FF2B5EF4-FFF2-40B4-BE49-F238E27FC236}">
                <a16:creationId xmlns:a16="http://schemas.microsoft.com/office/drawing/2014/main" id="{26890460-43D0-F5CB-7496-0B23DCB8E21A}"/>
              </a:ext>
            </a:extLst>
          </p:cNvPr>
          <p:cNvSpPr>
            <a:spLocks noGrp="1"/>
          </p:cNvSpPr>
          <p:nvPr>
            <p:ph type="ftr" sz="quarter" idx="11"/>
          </p:nvPr>
        </p:nvSpPr>
        <p:spPr/>
        <p:txBody>
          <a:bodyPr/>
          <a:lstStyle/>
          <a:p>
            <a:endParaRPr lang="en-CA"/>
          </a:p>
        </p:txBody>
      </p:sp>
      <p:sp>
        <p:nvSpPr>
          <p:cNvPr id="7" name="Espace réservé du numéro de diapositive 6">
            <a:extLst>
              <a:ext uri="{FF2B5EF4-FFF2-40B4-BE49-F238E27FC236}">
                <a16:creationId xmlns:a16="http://schemas.microsoft.com/office/drawing/2014/main" id="{1DC484AD-2CFC-4BD8-74A1-112CA2219724}"/>
              </a:ext>
            </a:extLst>
          </p:cNvPr>
          <p:cNvSpPr>
            <a:spLocks noGrp="1"/>
          </p:cNvSpPr>
          <p:nvPr>
            <p:ph type="sldNum" sz="quarter" idx="12"/>
          </p:nvPr>
        </p:nvSpPr>
        <p:spPr/>
        <p:txBody>
          <a:bodyPr/>
          <a:lstStyle/>
          <a:p>
            <a:fld id="{2F8BF308-D311-4FEA-92C0-8073A20934F8}" type="slidenum">
              <a:rPr lang="en-CA" smtClean="0"/>
              <a:t>‹N°›</a:t>
            </a:fld>
            <a:endParaRPr lang="en-CA"/>
          </a:p>
        </p:txBody>
      </p:sp>
    </p:spTree>
    <p:extLst>
      <p:ext uri="{BB962C8B-B14F-4D97-AF65-F5344CB8AC3E}">
        <p14:creationId xmlns:p14="http://schemas.microsoft.com/office/powerpoint/2010/main" val="3083652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098818-2082-E321-0702-949D4849F46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CA"/>
          </a:p>
        </p:txBody>
      </p:sp>
      <p:sp>
        <p:nvSpPr>
          <p:cNvPr id="3" name="Espace réservé pour une image  2">
            <a:extLst>
              <a:ext uri="{FF2B5EF4-FFF2-40B4-BE49-F238E27FC236}">
                <a16:creationId xmlns:a16="http://schemas.microsoft.com/office/drawing/2014/main" id="{9E12217D-FC45-AA31-F37F-6FDF3D576B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Espace réservé du texte 3">
            <a:extLst>
              <a:ext uri="{FF2B5EF4-FFF2-40B4-BE49-F238E27FC236}">
                <a16:creationId xmlns:a16="http://schemas.microsoft.com/office/drawing/2014/main" id="{D0033F3B-63B9-795F-B15A-F164EC7138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AF6AE6F-F7CC-F278-D84D-6C5B9D3B966F}"/>
              </a:ext>
            </a:extLst>
          </p:cNvPr>
          <p:cNvSpPr>
            <a:spLocks noGrp="1"/>
          </p:cNvSpPr>
          <p:nvPr>
            <p:ph type="dt" sz="half" idx="10"/>
          </p:nvPr>
        </p:nvSpPr>
        <p:spPr/>
        <p:txBody>
          <a:bodyPr/>
          <a:lstStyle/>
          <a:p>
            <a:fld id="{E800495C-1282-4131-BD1E-E32EED852771}" type="datetimeFigureOut">
              <a:rPr lang="en-CA" smtClean="0"/>
              <a:t>2024-09-22</a:t>
            </a:fld>
            <a:endParaRPr lang="en-CA"/>
          </a:p>
        </p:txBody>
      </p:sp>
      <p:sp>
        <p:nvSpPr>
          <p:cNvPr id="6" name="Espace réservé du pied de page 5">
            <a:extLst>
              <a:ext uri="{FF2B5EF4-FFF2-40B4-BE49-F238E27FC236}">
                <a16:creationId xmlns:a16="http://schemas.microsoft.com/office/drawing/2014/main" id="{54002620-CDB6-3ED0-2B3F-D45108FD4AC5}"/>
              </a:ext>
            </a:extLst>
          </p:cNvPr>
          <p:cNvSpPr>
            <a:spLocks noGrp="1"/>
          </p:cNvSpPr>
          <p:nvPr>
            <p:ph type="ftr" sz="quarter" idx="11"/>
          </p:nvPr>
        </p:nvSpPr>
        <p:spPr/>
        <p:txBody>
          <a:bodyPr/>
          <a:lstStyle/>
          <a:p>
            <a:endParaRPr lang="en-CA"/>
          </a:p>
        </p:txBody>
      </p:sp>
      <p:sp>
        <p:nvSpPr>
          <p:cNvPr id="7" name="Espace réservé du numéro de diapositive 6">
            <a:extLst>
              <a:ext uri="{FF2B5EF4-FFF2-40B4-BE49-F238E27FC236}">
                <a16:creationId xmlns:a16="http://schemas.microsoft.com/office/drawing/2014/main" id="{0167D341-BAA6-2C85-A9B2-32DB6161B50A}"/>
              </a:ext>
            </a:extLst>
          </p:cNvPr>
          <p:cNvSpPr>
            <a:spLocks noGrp="1"/>
          </p:cNvSpPr>
          <p:nvPr>
            <p:ph type="sldNum" sz="quarter" idx="12"/>
          </p:nvPr>
        </p:nvSpPr>
        <p:spPr/>
        <p:txBody>
          <a:bodyPr/>
          <a:lstStyle/>
          <a:p>
            <a:fld id="{2F8BF308-D311-4FEA-92C0-8073A20934F8}" type="slidenum">
              <a:rPr lang="en-CA" smtClean="0"/>
              <a:t>‹N°›</a:t>
            </a:fld>
            <a:endParaRPr lang="en-CA"/>
          </a:p>
        </p:txBody>
      </p:sp>
    </p:spTree>
    <p:extLst>
      <p:ext uri="{BB962C8B-B14F-4D97-AF65-F5344CB8AC3E}">
        <p14:creationId xmlns:p14="http://schemas.microsoft.com/office/powerpoint/2010/main" val="3405512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8002B54-342F-C522-0799-2A9F622B2B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CA"/>
          </a:p>
        </p:txBody>
      </p:sp>
      <p:sp>
        <p:nvSpPr>
          <p:cNvPr id="3" name="Espace réservé du texte 2">
            <a:extLst>
              <a:ext uri="{FF2B5EF4-FFF2-40B4-BE49-F238E27FC236}">
                <a16:creationId xmlns:a16="http://schemas.microsoft.com/office/drawing/2014/main" id="{E12698DD-D896-61BC-273F-0FDB0DE266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Espace réservé de la date 3">
            <a:extLst>
              <a:ext uri="{FF2B5EF4-FFF2-40B4-BE49-F238E27FC236}">
                <a16:creationId xmlns:a16="http://schemas.microsoft.com/office/drawing/2014/main" id="{084549A8-D6D5-EB74-CEAB-1052B53D39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00495C-1282-4131-BD1E-E32EED852771}" type="datetimeFigureOut">
              <a:rPr lang="en-CA" smtClean="0"/>
              <a:t>2024-09-22</a:t>
            </a:fld>
            <a:endParaRPr lang="en-CA"/>
          </a:p>
        </p:txBody>
      </p:sp>
      <p:sp>
        <p:nvSpPr>
          <p:cNvPr id="5" name="Espace réservé du pied de page 4">
            <a:extLst>
              <a:ext uri="{FF2B5EF4-FFF2-40B4-BE49-F238E27FC236}">
                <a16:creationId xmlns:a16="http://schemas.microsoft.com/office/drawing/2014/main" id="{C264C4B1-102D-C328-DA2B-E8B12F298B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Espace réservé du numéro de diapositive 5">
            <a:extLst>
              <a:ext uri="{FF2B5EF4-FFF2-40B4-BE49-F238E27FC236}">
                <a16:creationId xmlns:a16="http://schemas.microsoft.com/office/drawing/2014/main" id="{6DBFCBF7-7A1B-9547-081E-CE9A4ABBE8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8BF308-D311-4FEA-92C0-8073A20934F8}" type="slidenum">
              <a:rPr lang="en-CA" smtClean="0"/>
              <a:t>‹N°›</a:t>
            </a:fld>
            <a:endParaRPr lang="en-CA"/>
          </a:p>
        </p:txBody>
      </p:sp>
    </p:spTree>
    <p:extLst>
      <p:ext uri="{BB962C8B-B14F-4D97-AF65-F5344CB8AC3E}">
        <p14:creationId xmlns:p14="http://schemas.microsoft.com/office/powerpoint/2010/main" val="54986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15E1AA-32CE-0A3D-06B9-C573563B22AD}"/>
              </a:ext>
            </a:extLst>
          </p:cNvPr>
          <p:cNvSpPr/>
          <p:nvPr/>
        </p:nvSpPr>
        <p:spPr>
          <a:xfrm>
            <a:off x="3642360" y="2339370"/>
            <a:ext cx="5603194" cy="1569660"/>
          </a:xfrm>
          <a:prstGeom prst="rect">
            <a:avLst/>
          </a:prstGeom>
          <a:noFill/>
        </p:spPr>
        <p:txBody>
          <a:bodyPr wrap="square" lIns="91440" tIns="45720" rIns="91440" bIns="45720">
            <a:spAutoFit/>
          </a:bodyPr>
          <a:lstStyle/>
          <a:p>
            <a:pPr algn="ctr"/>
            <a:r>
              <a:rPr lang="fr-FR" sz="9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Opposites</a:t>
            </a:r>
          </a:p>
        </p:txBody>
      </p:sp>
    </p:spTree>
    <p:extLst>
      <p:ext uri="{BB962C8B-B14F-4D97-AF65-F5344CB8AC3E}">
        <p14:creationId xmlns:p14="http://schemas.microsoft.com/office/powerpoint/2010/main" val="4079578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789494D6-1DAC-9DF1-CF61-8F8B2ED7F3F5}"/>
              </a:ext>
            </a:extLst>
          </p:cNvPr>
          <p:cNvPicPr>
            <a:picLocks noChangeAspect="1"/>
          </p:cNvPicPr>
          <p:nvPr/>
        </p:nvPicPr>
        <p:blipFill>
          <a:blip r:embed="rId2"/>
          <a:stretch>
            <a:fillRect/>
          </a:stretch>
        </p:blipFill>
        <p:spPr>
          <a:xfrm>
            <a:off x="2239327" y="576707"/>
            <a:ext cx="7529513" cy="5704586"/>
          </a:xfrm>
          <a:prstGeom prst="rect">
            <a:avLst/>
          </a:prstGeom>
        </p:spPr>
      </p:pic>
      <p:sp>
        <p:nvSpPr>
          <p:cNvPr id="6" name="Rectangle 5">
            <a:extLst>
              <a:ext uri="{FF2B5EF4-FFF2-40B4-BE49-F238E27FC236}">
                <a16:creationId xmlns:a16="http://schemas.microsoft.com/office/drawing/2014/main" id="{FBF528D5-FBFF-CD25-F399-5E1F191CB475}"/>
              </a:ext>
            </a:extLst>
          </p:cNvPr>
          <p:cNvSpPr/>
          <p:nvPr/>
        </p:nvSpPr>
        <p:spPr>
          <a:xfrm>
            <a:off x="2849880" y="576707"/>
            <a:ext cx="3246120" cy="64249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65C84317-F8E7-525C-7694-8113E328B30F}"/>
              </a:ext>
            </a:extLst>
          </p:cNvPr>
          <p:cNvSpPr/>
          <p:nvPr/>
        </p:nvSpPr>
        <p:spPr>
          <a:xfrm>
            <a:off x="6736080" y="822356"/>
            <a:ext cx="3246120" cy="79368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ZoneTexte 7">
            <a:extLst>
              <a:ext uri="{FF2B5EF4-FFF2-40B4-BE49-F238E27FC236}">
                <a16:creationId xmlns:a16="http://schemas.microsoft.com/office/drawing/2014/main" id="{E891D56D-2BD3-3267-78B6-662F5EE2A735}"/>
              </a:ext>
            </a:extLst>
          </p:cNvPr>
          <p:cNvSpPr txBox="1"/>
          <p:nvPr/>
        </p:nvSpPr>
        <p:spPr>
          <a:xfrm>
            <a:off x="304800" y="576707"/>
            <a:ext cx="2438400" cy="923330"/>
          </a:xfrm>
          <a:prstGeom prst="rect">
            <a:avLst/>
          </a:prstGeom>
          <a:noFill/>
        </p:spPr>
        <p:txBody>
          <a:bodyPr wrap="square" rtlCol="0">
            <a:spAutoFit/>
          </a:bodyPr>
          <a:lstStyle/>
          <a:p>
            <a:r>
              <a:rPr lang="fr-CA" sz="5400" b="1" dirty="0"/>
              <a:t>Beauty</a:t>
            </a:r>
            <a:endParaRPr lang="en-CA" sz="5400" b="1" dirty="0"/>
          </a:p>
        </p:txBody>
      </p:sp>
    </p:spTree>
    <p:extLst>
      <p:ext uri="{BB962C8B-B14F-4D97-AF65-F5344CB8AC3E}">
        <p14:creationId xmlns:p14="http://schemas.microsoft.com/office/powerpoint/2010/main" val="1483865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xit" presetSubtype="0" fill="hold" grpId="0" nodeType="clickEffect">
                                  <p:stCondLst>
                                    <p:cond delay="0"/>
                                  </p:stCondLst>
                                  <p:childTnLst>
                                    <p:animEffect transition="out" filter="fade">
                                      <p:cBhvr>
                                        <p:cTn id="6" dur="1000"/>
                                        <p:tgtEl>
                                          <p:spTgt spid="6"/>
                                        </p:tgtEl>
                                      </p:cBhvr>
                                    </p:animEffect>
                                    <p:anim calcmode="lin" valueType="num">
                                      <p:cBhvr>
                                        <p:cTn id="7" dur="1000"/>
                                        <p:tgtEl>
                                          <p:spTgt spid="6"/>
                                        </p:tgtEl>
                                        <p:attrNameLst>
                                          <p:attrName>ppt_x</p:attrName>
                                        </p:attrNameLst>
                                      </p:cBhvr>
                                      <p:tavLst>
                                        <p:tav tm="0">
                                          <p:val>
                                            <p:strVal val="ppt_x"/>
                                          </p:val>
                                        </p:tav>
                                        <p:tav tm="100000">
                                          <p:val>
                                            <p:strVal val="ppt_x"/>
                                          </p:val>
                                        </p:tav>
                                      </p:tavLst>
                                    </p:anim>
                                    <p:anim calcmode="lin" valueType="num">
                                      <p:cBhvr>
                                        <p:cTn id="8" dur="100" decel="100000"/>
                                        <p:tgtEl>
                                          <p:spTgt spid="6"/>
                                        </p:tgtEl>
                                        <p:attrNameLst>
                                          <p:attrName>ppt_y</p:attrName>
                                        </p:attrNameLst>
                                      </p:cBhvr>
                                      <p:tavLst>
                                        <p:tav tm="0">
                                          <p:val>
                                            <p:strVal val="ppt_y"/>
                                          </p:val>
                                        </p:tav>
                                        <p:tav tm="100000">
                                          <p:val>
                                            <p:strVal val="ppt_y-.03"/>
                                          </p:val>
                                        </p:tav>
                                      </p:tavLst>
                                    </p:anim>
                                    <p:anim calcmode="lin" valueType="num">
                                      <p:cBhvr>
                                        <p:cTn id="9" dur="900" accel="100000">
                                          <p:stCondLst>
                                            <p:cond delay="100"/>
                                          </p:stCondLst>
                                        </p:cTn>
                                        <p:tgtEl>
                                          <p:spTgt spid="6"/>
                                        </p:tgtEl>
                                        <p:attrNameLst>
                                          <p:attrName>ppt_y</p:attrName>
                                        </p:attrNameLst>
                                      </p:cBhvr>
                                      <p:tavLst>
                                        <p:tav tm="0">
                                          <p:val>
                                            <p:strVal val="ppt_y"/>
                                          </p:val>
                                        </p:tav>
                                        <p:tav tm="100000">
                                          <p:val>
                                            <p:strVal val="ppt_y+1"/>
                                          </p:val>
                                        </p:tav>
                                      </p:tavLst>
                                    </p:anim>
                                    <p:set>
                                      <p:cBhvr>
                                        <p:cTn id="10" dur="1" fill="hold">
                                          <p:stCondLst>
                                            <p:cond delay="999"/>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37" presetClass="exit" presetSubtype="0" fill="hold" grpId="0" nodeType="clickEffect">
                                  <p:stCondLst>
                                    <p:cond delay="0"/>
                                  </p:stCondLst>
                                  <p:childTnLst>
                                    <p:animEffect transition="out" filter="fade">
                                      <p:cBhvr>
                                        <p:cTn id="14" dur="1000"/>
                                        <p:tgtEl>
                                          <p:spTgt spid="7"/>
                                        </p:tgtEl>
                                      </p:cBhvr>
                                    </p:animEffect>
                                    <p:anim calcmode="lin" valueType="num">
                                      <p:cBhvr>
                                        <p:cTn id="15" dur="1000"/>
                                        <p:tgtEl>
                                          <p:spTgt spid="7"/>
                                        </p:tgtEl>
                                        <p:attrNameLst>
                                          <p:attrName>ppt_x</p:attrName>
                                        </p:attrNameLst>
                                      </p:cBhvr>
                                      <p:tavLst>
                                        <p:tav tm="0">
                                          <p:val>
                                            <p:strVal val="ppt_x"/>
                                          </p:val>
                                        </p:tav>
                                        <p:tav tm="100000">
                                          <p:val>
                                            <p:strVal val="ppt_x"/>
                                          </p:val>
                                        </p:tav>
                                      </p:tavLst>
                                    </p:anim>
                                    <p:anim calcmode="lin" valueType="num">
                                      <p:cBhvr>
                                        <p:cTn id="16" dur="100" decel="100000"/>
                                        <p:tgtEl>
                                          <p:spTgt spid="7"/>
                                        </p:tgtEl>
                                        <p:attrNameLst>
                                          <p:attrName>ppt_y</p:attrName>
                                        </p:attrNameLst>
                                      </p:cBhvr>
                                      <p:tavLst>
                                        <p:tav tm="0">
                                          <p:val>
                                            <p:strVal val="ppt_y"/>
                                          </p:val>
                                        </p:tav>
                                        <p:tav tm="100000">
                                          <p:val>
                                            <p:strVal val="ppt_y-.03"/>
                                          </p:val>
                                        </p:tav>
                                      </p:tavLst>
                                    </p:anim>
                                    <p:anim calcmode="lin" valueType="num">
                                      <p:cBhvr>
                                        <p:cTn id="17" dur="900" accel="100000">
                                          <p:stCondLst>
                                            <p:cond delay="100"/>
                                          </p:stCondLst>
                                        </p:cTn>
                                        <p:tgtEl>
                                          <p:spTgt spid="7"/>
                                        </p:tgtEl>
                                        <p:attrNameLst>
                                          <p:attrName>ppt_y</p:attrName>
                                        </p:attrNameLst>
                                      </p:cBhvr>
                                      <p:tavLst>
                                        <p:tav tm="0">
                                          <p:val>
                                            <p:strVal val="ppt_y"/>
                                          </p:val>
                                        </p:tav>
                                        <p:tav tm="100000">
                                          <p:val>
                                            <p:strVal val="ppt_y+1"/>
                                          </p:val>
                                        </p:tav>
                                      </p:tavLst>
                                    </p:anim>
                                    <p:set>
                                      <p:cBhvr>
                                        <p:cTn id="18"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9347EFF-ED63-6B4C-E6FC-58780DDE1455}"/>
              </a:ext>
            </a:extLst>
          </p:cNvPr>
          <p:cNvPicPr>
            <a:picLocks noChangeAspect="1"/>
          </p:cNvPicPr>
          <p:nvPr/>
        </p:nvPicPr>
        <p:blipFill>
          <a:blip r:embed="rId2"/>
          <a:stretch>
            <a:fillRect/>
          </a:stretch>
        </p:blipFill>
        <p:spPr>
          <a:xfrm>
            <a:off x="1432560" y="118917"/>
            <a:ext cx="9464040" cy="6620165"/>
          </a:xfrm>
          <a:prstGeom prst="rect">
            <a:avLst/>
          </a:prstGeom>
        </p:spPr>
      </p:pic>
      <p:sp>
        <p:nvSpPr>
          <p:cNvPr id="6" name="Rectangle 5">
            <a:extLst>
              <a:ext uri="{FF2B5EF4-FFF2-40B4-BE49-F238E27FC236}">
                <a16:creationId xmlns:a16="http://schemas.microsoft.com/office/drawing/2014/main" id="{0FD2B0EF-6423-2A2C-11CA-92CAEE32AFF3}"/>
              </a:ext>
            </a:extLst>
          </p:cNvPr>
          <p:cNvSpPr/>
          <p:nvPr/>
        </p:nvSpPr>
        <p:spPr>
          <a:xfrm>
            <a:off x="1310640" y="640080"/>
            <a:ext cx="3002280" cy="14782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1DFE5F5B-1FF8-DCC0-6C3A-46BBB58773D8}"/>
              </a:ext>
            </a:extLst>
          </p:cNvPr>
          <p:cNvSpPr/>
          <p:nvPr/>
        </p:nvSpPr>
        <p:spPr>
          <a:xfrm>
            <a:off x="8580120" y="518160"/>
            <a:ext cx="3002280" cy="14782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211510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32" fill="hold" grpId="0" nodeType="clickEffect">
                                  <p:stCondLst>
                                    <p:cond delay="0"/>
                                  </p:stCondLst>
                                  <p:childTnLst>
                                    <p:animEffect transition="out" filter="diamond(out)">
                                      <p:cBhvr>
                                        <p:cTn id="6" dur="2000"/>
                                        <p:tgtEl>
                                          <p:spTgt spid="6"/>
                                        </p:tgtEl>
                                      </p:cBhvr>
                                    </p:animEffect>
                                    <p:set>
                                      <p:cBhvr>
                                        <p:cTn id="7" dur="1" fill="hold">
                                          <p:stCondLst>
                                            <p:cond delay="19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0F562295-FB7E-F71B-7A36-3BF562064327}"/>
              </a:ext>
            </a:extLst>
          </p:cNvPr>
          <p:cNvPicPr>
            <a:picLocks noChangeAspect="1"/>
          </p:cNvPicPr>
          <p:nvPr/>
        </p:nvPicPr>
        <p:blipFill>
          <a:blip r:embed="rId2"/>
          <a:stretch>
            <a:fillRect/>
          </a:stretch>
        </p:blipFill>
        <p:spPr>
          <a:xfrm>
            <a:off x="1933575" y="91775"/>
            <a:ext cx="9147810" cy="6766225"/>
          </a:xfrm>
          <a:prstGeom prst="rect">
            <a:avLst/>
          </a:prstGeom>
        </p:spPr>
      </p:pic>
      <p:sp>
        <p:nvSpPr>
          <p:cNvPr id="5" name="Rectangle 4">
            <a:extLst>
              <a:ext uri="{FF2B5EF4-FFF2-40B4-BE49-F238E27FC236}">
                <a16:creationId xmlns:a16="http://schemas.microsoft.com/office/drawing/2014/main" id="{18F763DF-BC3F-F773-02FF-5E89D0D1037A}"/>
              </a:ext>
            </a:extLst>
          </p:cNvPr>
          <p:cNvSpPr/>
          <p:nvPr/>
        </p:nvSpPr>
        <p:spPr>
          <a:xfrm>
            <a:off x="1933575" y="4480560"/>
            <a:ext cx="2577465" cy="9906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D659A0B9-949D-B73A-170D-295158977A98}"/>
              </a:ext>
            </a:extLst>
          </p:cNvPr>
          <p:cNvSpPr/>
          <p:nvPr/>
        </p:nvSpPr>
        <p:spPr>
          <a:xfrm>
            <a:off x="7054215" y="4632960"/>
            <a:ext cx="3204210" cy="9906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87490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8" presetClass="exit" presetSubtype="12" fill="hold" grpId="0" nodeType="clickEffect">
                                  <p:stCondLst>
                                    <p:cond delay="0"/>
                                  </p:stCondLst>
                                  <p:childTnLst>
                                    <p:animEffect transition="out" filter="strips(downLeft)">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9DC77AF3-BB1A-1375-D06D-17DCA08F181F}"/>
              </a:ext>
            </a:extLst>
          </p:cNvPr>
          <p:cNvPicPr>
            <a:picLocks noChangeAspect="1"/>
          </p:cNvPicPr>
          <p:nvPr/>
        </p:nvPicPr>
        <p:blipFill>
          <a:blip r:embed="rId2"/>
          <a:stretch>
            <a:fillRect/>
          </a:stretch>
        </p:blipFill>
        <p:spPr>
          <a:xfrm>
            <a:off x="2203132" y="1556202"/>
            <a:ext cx="7230428" cy="3928476"/>
          </a:xfrm>
          <a:prstGeom prst="rect">
            <a:avLst/>
          </a:prstGeom>
        </p:spPr>
      </p:pic>
      <p:sp>
        <p:nvSpPr>
          <p:cNvPr id="5" name="Rectangle 4">
            <a:extLst>
              <a:ext uri="{FF2B5EF4-FFF2-40B4-BE49-F238E27FC236}">
                <a16:creationId xmlns:a16="http://schemas.microsoft.com/office/drawing/2014/main" id="{B28E20A3-E379-E9F3-AC25-42AEB7AE60BD}"/>
              </a:ext>
            </a:extLst>
          </p:cNvPr>
          <p:cNvSpPr/>
          <p:nvPr/>
        </p:nvSpPr>
        <p:spPr>
          <a:xfrm>
            <a:off x="2636520" y="4495800"/>
            <a:ext cx="3002280" cy="1143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294A5028-1645-2A2B-EF1A-711C4BA74275}"/>
              </a:ext>
            </a:extLst>
          </p:cNvPr>
          <p:cNvSpPr/>
          <p:nvPr/>
        </p:nvSpPr>
        <p:spPr>
          <a:xfrm>
            <a:off x="6583680" y="4495800"/>
            <a:ext cx="3002280" cy="1143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70705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5ECBE05-4995-FBBD-FA36-8A714B34833E}"/>
              </a:ext>
            </a:extLst>
          </p:cNvPr>
          <p:cNvPicPr>
            <a:picLocks noChangeAspect="1"/>
          </p:cNvPicPr>
          <p:nvPr/>
        </p:nvPicPr>
        <p:blipFill>
          <a:blip r:embed="rId2"/>
          <a:stretch>
            <a:fillRect/>
          </a:stretch>
        </p:blipFill>
        <p:spPr>
          <a:xfrm>
            <a:off x="3265646" y="1104026"/>
            <a:ext cx="5660707" cy="4865291"/>
          </a:xfrm>
          <a:prstGeom prst="rect">
            <a:avLst/>
          </a:prstGeom>
        </p:spPr>
      </p:pic>
      <p:sp>
        <p:nvSpPr>
          <p:cNvPr id="4" name="Rectangle 3">
            <a:extLst>
              <a:ext uri="{FF2B5EF4-FFF2-40B4-BE49-F238E27FC236}">
                <a16:creationId xmlns:a16="http://schemas.microsoft.com/office/drawing/2014/main" id="{ECD5C8D4-DF71-B0B6-FA6B-9C50042A5247}"/>
              </a:ext>
            </a:extLst>
          </p:cNvPr>
          <p:cNvSpPr/>
          <p:nvPr/>
        </p:nvSpPr>
        <p:spPr>
          <a:xfrm>
            <a:off x="5196839" y="5359717"/>
            <a:ext cx="1798320" cy="6096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5" name="ZoneTexte 4">
            <a:extLst>
              <a:ext uri="{FF2B5EF4-FFF2-40B4-BE49-F238E27FC236}">
                <a16:creationId xmlns:a16="http://schemas.microsoft.com/office/drawing/2014/main" id="{82EB69E6-B105-785C-2959-A529A661B854}"/>
              </a:ext>
            </a:extLst>
          </p:cNvPr>
          <p:cNvSpPr txBox="1"/>
          <p:nvPr/>
        </p:nvSpPr>
        <p:spPr>
          <a:xfrm>
            <a:off x="792480" y="1490008"/>
            <a:ext cx="2804160" cy="1938992"/>
          </a:xfrm>
          <a:prstGeom prst="rect">
            <a:avLst/>
          </a:prstGeom>
          <a:noFill/>
        </p:spPr>
        <p:txBody>
          <a:bodyPr wrap="square" rtlCol="0">
            <a:spAutoFit/>
          </a:bodyPr>
          <a:lstStyle/>
          <a:p>
            <a:r>
              <a:rPr lang="fr-CA" sz="4000" dirty="0">
                <a:highlight>
                  <a:srgbClr val="FFFF00"/>
                </a:highlight>
              </a:rPr>
              <a:t>Fat, </a:t>
            </a:r>
            <a:r>
              <a:rPr lang="en-CA" sz="4000" i="1" dirty="0">
                <a:highlight>
                  <a:srgbClr val="FFFF00"/>
                </a:highlight>
              </a:rPr>
              <a:t>Overweight, obese</a:t>
            </a:r>
            <a:endParaRPr lang="en-CA" sz="4000" dirty="0">
              <a:highlight>
                <a:srgbClr val="FFFF00"/>
              </a:highlight>
            </a:endParaRPr>
          </a:p>
        </p:txBody>
      </p:sp>
      <p:sp>
        <p:nvSpPr>
          <p:cNvPr id="6" name="ZoneTexte 5">
            <a:extLst>
              <a:ext uri="{FF2B5EF4-FFF2-40B4-BE49-F238E27FC236}">
                <a16:creationId xmlns:a16="http://schemas.microsoft.com/office/drawing/2014/main" id="{E11C0020-0134-A2AC-A047-75AAA4D632B8}"/>
              </a:ext>
            </a:extLst>
          </p:cNvPr>
          <p:cNvSpPr txBox="1"/>
          <p:nvPr/>
        </p:nvSpPr>
        <p:spPr>
          <a:xfrm>
            <a:off x="8926353" y="1798320"/>
            <a:ext cx="2956560" cy="2862322"/>
          </a:xfrm>
          <a:prstGeom prst="rect">
            <a:avLst/>
          </a:prstGeom>
          <a:noFill/>
        </p:spPr>
        <p:txBody>
          <a:bodyPr wrap="square" rtlCol="0">
            <a:spAutoFit/>
          </a:bodyPr>
          <a:lstStyle/>
          <a:p>
            <a:r>
              <a:rPr lang="fr-CA" sz="6000" dirty="0" err="1">
                <a:highlight>
                  <a:srgbClr val="FFFF00"/>
                </a:highlight>
              </a:rPr>
              <a:t>Skinny</a:t>
            </a:r>
            <a:r>
              <a:rPr lang="fr-CA" sz="6000" dirty="0">
                <a:highlight>
                  <a:srgbClr val="FFFF00"/>
                </a:highlight>
              </a:rPr>
              <a:t>, slim, </a:t>
            </a:r>
            <a:r>
              <a:rPr lang="fr-CA" sz="6000" dirty="0" err="1">
                <a:highlight>
                  <a:srgbClr val="FFFF00"/>
                </a:highlight>
              </a:rPr>
              <a:t>thin</a:t>
            </a:r>
            <a:endParaRPr lang="en-CA" sz="6000" dirty="0">
              <a:highlight>
                <a:srgbClr val="FFFF00"/>
              </a:highlight>
            </a:endParaRPr>
          </a:p>
        </p:txBody>
      </p:sp>
    </p:spTree>
    <p:extLst>
      <p:ext uri="{BB962C8B-B14F-4D97-AF65-F5344CB8AC3E}">
        <p14:creationId xmlns:p14="http://schemas.microsoft.com/office/powerpoint/2010/main" val="1745031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0339102-E4B5-23E2-7DDD-E6F3EE070A76}"/>
              </a:ext>
            </a:extLst>
          </p:cNvPr>
          <p:cNvPicPr>
            <a:picLocks noChangeAspect="1"/>
          </p:cNvPicPr>
          <p:nvPr/>
        </p:nvPicPr>
        <p:blipFill>
          <a:blip r:embed="rId2"/>
          <a:stretch>
            <a:fillRect/>
          </a:stretch>
        </p:blipFill>
        <p:spPr>
          <a:xfrm>
            <a:off x="2020252" y="953963"/>
            <a:ext cx="8388668" cy="5424930"/>
          </a:xfrm>
          <a:prstGeom prst="rect">
            <a:avLst/>
          </a:prstGeom>
        </p:spPr>
      </p:pic>
      <p:sp>
        <p:nvSpPr>
          <p:cNvPr id="4" name="ZoneTexte 3">
            <a:extLst>
              <a:ext uri="{FF2B5EF4-FFF2-40B4-BE49-F238E27FC236}">
                <a16:creationId xmlns:a16="http://schemas.microsoft.com/office/drawing/2014/main" id="{B20CD011-A9BE-C1C5-5C0D-06CF7D751A6C}"/>
              </a:ext>
            </a:extLst>
          </p:cNvPr>
          <p:cNvSpPr txBox="1"/>
          <p:nvPr/>
        </p:nvSpPr>
        <p:spPr>
          <a:xfrm>
            <a:off x="2712720" y="335280"/>
            <a:ext cx="2438400" cy="584775"/>
          </a:xfrm>
          <a:prstGeom prst="rect">
            <a:avLst/>
          </a:prstGeom>
          <a:noFill/>
        </p:spPr>
        <p:txBody>
          <a:bodyPr wrap="square" rtlCol="0">
            <a:spAutoFit/>
          </a:bodyPr>
          <a:lstStyle/>
          <a:p>
            <a:r>
              <a:rPr lang="fr-CA" sz="3200" b="1" dirty="0">
                <a:highlight>
                  <a:srgbClr val="FFFF00"/>
                </a:highlight>
              </a:rPr>
              <a:t>Loose</a:t>
            </a:r>
            <a:endParaRPr lang="en-CA" sz="3200" b="1" dirty="0">
              <a:highlight>
                <a:srgbClr val="FFFF00"/>
              </a:highlight>
            </a:endParaRPr>
          </a:p>
        </p:txBody>
      </p:sp>
      <p:sp>
        <p:nvSpPr>
          <p:cNvPr id="5" name="ZoneTexte 4">
            <a:extLst>
              <a:ext uri="{FF2B5EF4-FFF2-40B4-BE49-F238E27FC236}">
                <a16:creationId xmlns:a16="http://schemas.microsoft.com/office/drawing/2014/main" id="{E48E3B02-C44A-EE61-DEF3-89CC3772A547}"/>
              </a:ext>
            </a:extLst>
          </p:cNvPr>
          <p:cNvSpPr txBox="1"/>
          <p:nvPr/>
        </p:nvSpPr>
        <p:spPr>
          <a:xfrm>
            <a:off x="7580948" y="335279"/>
            <a:ext cx="2438400" cy="584775"/>
          </a:xfrm>
          <a:prstGeom prst="rect">
            <a:avLst/>
          </a:prstGeom>
          <a:noFill/>
        </p:spPr>
        <p:txBody>
          <a:bodyPr wrap="square" rtlCol="0">
            <a:spAutoFit/>
          </a:bodyPr>
          <a:lstStyle/>
          <a:p>
            <a:r>
              <a:rPr lang="fr-CA" sz="3200" b="1" dirty="0" err="1">
                <a:highlight>
                  <a:srgbClr val="FFFF00"/>
                </a:highlight>
              </a:rPr>
              <a:t>Tight</a:t>
            </a:r>
            <a:endParaRPr lang="en-CA" sz="3200" b="1" dirty="0">
              <a:highlight>
                <a:srgbClr val="FFFF00"/>
              </a:highlight>
            </a:endParaRPr>
          </a:p>
        </p:txBody>
      </p:sp>
      <p:sp>
        <p:nvSpPr>
          <p:cNvPr id="6" name="Ellipse 5">
            <a:extLst>
              <a:ext uri="{FF2B5EF4-FFF2-40B4-BE49-F238E27FC236}">
                <a16:creationId xmlns:a16="http://schemas.microsoft.com/office/drawing/2014/main" id="{A49DFC4C-0668-F461-5A6F-72D6F02EF0D0}"/>
              </a:ext>
            </a:extLst>
          </p:cNvPr>
          <p:cNvSpPr/>
          <p:nvPr/>
        </p:nvSpPr>
        <p:spPr>
          <a:xfrm>
            <a:off x="2317432" y="1584960"/>
            <a:ext cx="1157288" cy="100584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7" name="Ellipse 6">
            <a:extLst>
              <a:ext uri="{FF2B5EF4-FFF2-40B4-BE49-F238E27FC236}">
                <a16:creationId xmlns:a16="http://schemas.microsoft.com/office/drawing/2014/main" id="{A7DAF739-042E-5EF4-1E10-4447D44273CB}"/>
              </a:ext>
            </a:extLst>
          </p:cNvPr>
          <p:cNvSpPr/>
          <p:nvPr/>
        </p:nvSpPr>
        <p:spPr>
          <a:xfrm>
            <a:off x="6423660" y="1447800"/>
            <a:ext cx="1157288" cy="11430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8" name="ZoneTexte 7">
            <a:extLst>
              <a:ext uri="{FF2B5EF4-FFF2-40B4-BE49-F238E27FC236}">
                <a16:creationId xmlns:a16="http://schemas.microsoft.com/office/drawing/2014/main" id="{DC6D3708-E836-AE57-DCA8-CD40DA915C1F}"/>
              </a:ext>
            </a:extLst>
          </p:cNvPr>
          <p:cNvSpPr txBox="1"/>
          <p:nvPr/>
        </p:nvSpPr>
        <p:spPr>
          <a:xfrm>
            <a:off x="5577840" y="1310640"/>
            <a:ext cx="1584960" cy="646331"/>
          </a:xfrm>
          <a:prstGeom prst="rect">
            <a:avLst/>
          </a:prstGeom>
          <a:noFill/>
        </p:spPr>
        <p:txBody>
          <a:bodyPr wrap="square" rtlCol="0">
            <a:spAutoFit/>
          </a:bodyPr>
          <a:lstStyle/>
          <a:p>
            <a:r>
              <a:rPr lang="fr-CA" sz="3600" b="1" dirty="0"/>
              <a:t>Pants</a:t>
            </a:r>
            <a:endParaRPr lang="en-CA" sz="3600" b="1" dirty="0"/>
          </a:p>
        </p:txBody>
      </p:sp>
    </p:spTree>
    <p:extLst>
      <p:ext uri="{BB962C8B-B14F-4D97-AF65-F5344CB8AC3E}">
        <p14:creationId xmlns:p14="http://schemas.microsoft.com/office/powerpoint/2010/main" val="1168081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5848107D-8BF4-45D9-E22A-07A0D7991652}"/>
              </a:ext>
            </a:extLst>
          </p:cNvPr>
          <p:cNvPicPr>
            <a:picLocks noChangeAspect="1"/>
          </p:cNvPicPr>
          <p:nvPr/>
        </p:nvPicPr>
        <p:blipFill>
          <a:blip r:embed="rId2"/>
          <a:stretch>
            <a:fillRect/>
          </a:stretch>
        </p:blipFill>
        <p:spPr>
          <a:xfrm>
            <a:off x="928687" y="1310640"/>
            <a:ext cx="9933025" cy="4520565"/>
          </a:xfrm>
          <a:prstGeom prst="rect">
            <a:avLst/>
          </a:prstGeom>
        </p:spPr>
      </p:pic>
      <p:sp>
        <p:nvSpPr>
          <p:cNvPr id="5" name="Rectangle 4">
            <a:extLst>
              <a:ext uri="{FF2B5EF4-FFF2-40B4-BE49-F238E27FC236}">
                <a16:creationId xmlns:a16="http://schemas.microsoft.com/office/drawing/2014/main" id="{8561DC5B-2AAA-0BC7-23CB-5765316D3D14}"/>
              </a:ext>
            </a:extLst>
          </p:cNvPr>
          <p:cNvSpPr/>
          <p:nvPr/>
        </p:nvSpPr>
        <p:spPr>
          <a:xfrm>
            <a:off x="928687" y="1447800"/>
            <a:ext cx="1357313" cy="762000"/>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A0725045-BC13-3F3C-6E1E-36CC59352294}"/>
              </a:ext>
            </a:extLst>
          </p:cNvPr>
          <p:cNvSpPr/>
          <p:nvPr/>
        </p:nvSpPr>
        <p:spPr>
          <a:xfrm>
            <a:off x="6354127" y="1447800"/>
            <a:ext cx="1357313" cy="762000"/>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538459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xit" presetSubtype="0" fill="hold" grpId="0" nodeType="clickEffect">
                                  <p:stCondLst>
                                    <p:cond delay="0"/>
                                  </p:stCondLst>
                                  <p:childTnLst>
                                    <p:animEffect transition="out" filter="fade">
                                      <p:cBhvr>
                                        <p:cTn id="6" dur="1000"/>
                                        <p:tgtEl>
                                          <p:spTgt spid="5"/>
                                        </p:tgtEl>
                                      </p:cBhvr>
                                    </p:animEffect>
                                    <p:anim calcmode="lin" valueType="num">
                                      <p:cBhvr>
                                        <p:cTn id="7" dur="1000"/>
                                        <p:tgtEl>
                                          <p:spTgt spid="5"/>
                                        </p:tgtEl>
                                        <p:attrNameLst>
                                          <p:attrName>ppt_x</p:attrName>
                                        </p:attrNameLst>
                                      </p:cBhvr>
                                      <p:tavLst>
                                        <p:tav tm="0">
                                          <p:val>
                                            <p:strVal val="ppt_x"/>
                                          </p:val>
                                        </p:tav>
                                        <p:tav tm="100000">
                                          <p:val>
                                            <p:strVal val="ppt_x"/>
                                          </p:val>
                                        </p:tav>
                                      </p:tavLst>
                                    </p:anim>
                                    <p:anim calcmode="lin" valueType="num">
                                      <p:cBhvr>
                                        <p:cTn id="8" dur="100" decel="100000"/>
                                        <p:tgtEl>
                                          <p:spTgt spid="5"/>
                                        </p:tgtEl>
                                        <p:attrNameLst>
                                          <p:attrName>ppt_y</p:attrName>
                                        </p:attrNameLst>
                                      </p:cBhvr>
                                      <p:tavLst>
                                        <p:tav tm="0">
                                          <p:val>
                                            <p:strVal val="ppt_y"/>
                                          </p:val>
                                        </p:tav>
                                        <p:tav tm="100000">
                                          <p:val>
                                            <p:strVal val="ppt_y-.03"/>
                                          </p:val>
                                        </p:tav>
                                      </p:tavLst>
                                    </p:anim>
                                    <p:anim calcmode="lin" valueType="num">
                                      <p:cBhvr>
                                        <p:cTn id="9" dur="900" accel="100000">
                                          <p:stCondLst>
                                            <p:cond delay="100"/>
                                          </p:stCondLst>
                                        </p:cTn>
                                        <p:tgtEl>
                                          <p:spTgt spid="5"/>
                                        </p:tgtEl>
                                        <p:attrNameLst>
                                          <p:attrName>ppt_y</p:attrName>
                                        </p:attrNameLst>
                                      </p:cBhvr>
                                      <p:tavLst>
                                        <p:tav tm="0">
                                          <p:val>
                                            <p:strVal val="ppt_y"/>
                                          </p:val>
                                        </p:tav>
                                        <p:tav tm="100000">
                                          <p:val>
                                            <p:strVal val="ppt_y+1"/>
                                          </p:val>
                                        </p:tav>
                                      </p:tavLst>
                                    </p:anim>
                                    <p:set>
                                      <p:cBhvr>
                                        <p:cTn id="10" dur="1" fill="hold">
                                          <p:stCondLst>
                                            <p:cond delay="999"/>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37" presetClass="exit" presetSubtype="0" fill="hold" grpId="0" nodeType="clickEffect">
                                  <p:stCondLst>
                                    <p:cond delay="0"/>
                                  </p:stCondLst>
                                  <p:childTnLst>
                                    <p:animEffect transition="out" filter="fade">
                                      <p:cBhvr>
                                        <p:cTn id="14" dur="1000"/>
                                        <p:tgtEl>
                                          <p:spTgt spid="6"/>
                                        </p:tgtEl>
                                      </p:cBhvr>
                                    </p:animEffect>
                                    <p:anim calcmode="lin" valueType="num">
                                      <p:cBhvr>
                                        <p:cTn id="15" dur="1000"/>
                                        <p:tgtEl>
                                          <p:spTgt spid="6"/>
                                        </p:tgtEl>
                                        <p:attrNameLst>
                                          <p:attrName>ppt_x</p:attrName>
                                        </p:attrNameLst>
                                      </p:cBhvr>
                                      <p:tavLst>
                                        <p:tav tm="0">
                                          <p:val>
                                            <p:strVal val="ppt_x"/>
                                          </p:val>
                                        </p:tav>
                                        <p:tav tm="100000">
                                          <p:val>
                                            <p:strVal val="ppt_x"/>
                                          </p:val>
                                        </p:tav>
                                      </p:tavLst>
                                    </p:anim>
                                    <p:anim calcmode="lin" valueType="num">
                                      <p:cBhvr>
                                        <p:cTn id="16" dur="100" decel="100000"/>
                                        <p:tgtEl>
                                          <p:spTgt spid="6"/>
                                        </p:tgtEl>
                                        <p:attrNameLst>
                                          <p:attrName>ppt_y</p:attrName>
                                        </p:attrNameLst>
                                      </p:cBhvr>
                                      <p:tavLst>
                                        <p:tav tm="0">
                                          <p:val>
                                            <p:strVal val="ppt_y"/>
                                          </p:val>
                                        </p:tav>
                                        <p:tav tm="100000">
                                          <p:val>
                                            <p:strVal val="ppt_y-.03"/>
                                          </p:val>
                                        </p:tav>
                                      </p:tavLst>
                                    </p:anim>
                                    <p:anim calcmode="lin" valueType="num">
                                      <p:cBhvr>
                                        <p:cTn id="17" dur="900" accel="100000">
                                          <p:stCondLst>
                                            <p:cond delay="100"/>
                                          </p:stCondLst>
                                        </p:cTn>
                                        <p:tgtEl>
                                          <p:spTgt spid="6"/>
                                        </p:tgtEl>
                                        <p:attrNameLst>
                                          <p:attrName>ppt_y</p:attrName>
                                        </p:attrNameLst>
                                      </p:cBhvr>
                                      <p:tavLst>
                                        <p:tav tm="0">
                                          <p:val>
                                            <p:strVal val="ppt_y"/>
                                          </p:val>
                                        </p:tav>
                                        <p:tav tm="100000">
                                          <p:val>
                                            <p:strVal val="ppt_y+1"/>
                                          </p:val>
                                        </p:tav>
                                      </p:tavLst>
                                    </p:anim>
                                    <p:set>
                                      <p:cBhvr>
                                        <p:cTn id="18"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F0E3B8B-E7B4-B3B6-AEB4-A1C36D12A132}"/>
              </a:ext>
            </a:extLst>
          </p:cNvPr>
          <p:cNvPicPr>
            <a:picLocks noChangeAspect="1"/>
          </p:cNvPicPr>
          <p:nvPr/>
        </p:nvPicPr>
        <p:blipFill>
          <a:blip r:embed="rId2"/>
          <a:stretch>
            <a:fillRect/>
          </a:stretch>
        </p:blipFill>
        <p:spPr>
          <a:xfrm>
            <a:off x="2483268" y="709158"/>
            <a:ext cx="7494922" cy="5439683"/>
          </a:xfrm>
          <a:prstGeom prst="rect">
            <a:avLst/>
          </a:prstGeom>
        </p:spPr>
      </p:pic>
      <p:sp>
        <p:nvSpPr>
          <p:cNvPr id="7" name="Rectangle 6">
            <a:extLst>
              <a:ext uri="{FF2B5EF4-FFF2-40B4-BE49-F238E27FC236}">
                <a16:creationId xmlns:a16="http://schemas.microsoft.com/office/drawing/2014/main" id="{07F0BD3F-F69D-0EF4-28CE-7EA42252A25F}"/>
              </a:ext>
            </a:extLst>
          </p:cNvPr>
          <p:cNvSpPr/>
          <p:nvPr/>
        </p:nvSpPr>
        <p:spPr>
          <a:xfrm>
            <a:off x="4700338" y="709158"/>
            <a:ext cx="2213810" cy="5439683"/>
          </a:xfrm>
          <a:prstGeom prst="rect">
            <a:avLst/>
          </a:prstGeom>
          <a:gradFill>
            <a:gsLst>
              <a:gs pos="0">
                <a:schemeClr val="accent1">
                  <a:lumMod val="9000"/>
                  <a:lumOff val="91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ZoneTexte 7">
            <a:extLst>
              <a:ext uri="{FF2B5EF4-FFF2-40B4-BE49-F238E27FC236}">
                <a16:creationId xmlns:a16="http://schemas.microsoft.com/office/drawing/2014/main" id="{4B2977A9-0215-C2B4-5479-350513AA2B5D}"/>
              </a:ext>
            </a:extLst>
          </p:cNvPr>
          <p:cNvSpPr txBox="1"/>
          <p:nvPr/>
        </p:nvSpPr>
        <p:spPr>
          <a:xfrm>
            <a:off x="4916906" y="1050940"/>
            <a:ext cx="1780674" cy="923330"/>
          </a:xfrm>
          <a:prstGeom prst="rect">
            <a:avLst/>
          </a:prstGeom>
          <a:noFill/>
        </p:spPr>
        <p:txBody>
          <a:bodyPr wrap="square" rtlCol="0">
            <a:spAutoFit/>
          </a:bodyPr>
          <a:lstStyle/>
          <a:p>
            <a:pPr algn="ctr"/>
            <a:r>
              <a:rPr lang="fr-CA" sz="5400" b="1" dirty="0"/>
              <a:t>Age</a:t>
            </a:r>
            <a:endParaRPr lang="en-CA" sz="5400" b="1" dirty="0"/>
          </a:p>
        </p:txBody>
      </p:sp>
      <p:sp>
        <p:nvSpPr>
          <p:cNvPr id="9" name="ZoneTexte 8">
            <a:extLst>
              <a:ext uri="{FF2B5EF4-FFF2-40B4-BE49-F238E27FC236}">
                <a16:creationId xmlns:a16="http://schemas.microsoft.com/office/drawing/2014/main" id="{81B2332F-F331-2809-E621-951F77C055D3}"/>
              </a:ext>
            </a:extLst>
          </p:cNvPr>
          <p:cNvSpPr txBox="1"/>
          <p:nvPr/>
        </p:nvSpPr>
        <p:spPr>
          <a:xfrm>
            <a:off x="978568" y="1250994"/>
            <a:ext cx="2213810" cy="769441"/>
          </a:xfrm>
          <a:prstGeom prst="rect">
            <a:avLst/>
          </a:prstGeom>
          <a:noFill/>
        </p:spPr>
        <p:txBody>
          <a:bodyPr wrap="square" rtlCol="0">
            <a:spAutoFit/>
          </a:bodyPr>
          <a:lstStyle/>
          <a:p>
            <a:r>
              <a:rPr lang="fr-CA" sz="4400" b="1" dirty="0">
                <a:highlight>
                  <a:srgbClr val="FFFF00"/>
                </a:highlight>
              </a:rPr>
              <a:t>Young</a:t>
            </a:r>
            <a:endParaRPr lang="en-CA" sz="4400" b="1" dirty="0">
              <a:highlight>
                <a:srgbClr val="FFFF00"/>
              </a:highlight>
            </a:endParaRPr>
          </a:p>
        </p:txBody>
      </p:sp>
      <p:sp>
        <p:nvSpPr>
          <p:cNvPr id="10" name="ZoneTexte 9">
            <a:extLst>
              <a:ext uri="{FF2B5EF4-FFF2-40B4-BE49-F238E27FC236}">
                <a16:creationId xmlns:a16="http://schemas.microsoft.com/office/drawing/2014/main" id="{5972EF26-A7C3-FFC9-2FE3-DC8615CB7DFD}"/>
              </a:ext>
            </a:extLst>
          </p:cNvPr>
          <p:cNvSpPr txBox="1"/>
          <p:nvPr/>
        </p:nvSpPr>
        <p:spPr>
          <a:xfrm>
            <a:off x="9978190" y="1250993"/>
            <a:ext cx="2213810" cy="769441"/>
          </a:xfrm>
          <a:prstGeom prst="rect">
            <a:avLst/>
          </a:prstGeom>
          <a:noFill/>
        </p:spPr>
        <p:txBody>
          <a:bodyPr wrap="square" rtlCol="0">
            <a:spAutoFit/>
          </a:bodyPr>
          <a:lstStyle/>
          <a:p>
            <a:r>
              <a:rPr lang="fr-CA" sz="4400" b="1" dirty="0">
                <a:highlight>
                  <a:srgbClr val="FFFF00"/>
                </a:highlight>
              </a:rPr>
              <a:t>Old</a:t>
            </a:r>
            <a:endParaRPr lang="en-CA" sz="4400" b="1" dirty="0">
              <a:highlight>
                <a:srgbClr val="FFFF00"/>
              </a:highlight>
            </a:endParaRPr>
          </a:p>
        </p:txBody>
      </p:sp>
    </p:spTree>
    <p:extLst>
      <p:ext uri="{BB962C8B-B14F-4D97-AF65-F5344CB8AC3E}">
        <p14:creationId xmlns:p14="http://schemas.microsoft.com/office/powerpoint/2010/main" val="401215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9EFBC506-AFBF-4910-4939-A327955019E9}"/>
              </a:ext>
            </a:extLst>
          </p:cNvPr>
          <p:cNvPicPr>
            <a:picLocks noChangeAspect="1"/>
          </p:cNvPicPr>
          <p:nvPr/>
        </p:nvPicPr>
        <p:blipFill>
          <a:blip r:embed="rId2"/>
          <a:stretch>
            <a:fillRect/>
          </a:stretch>
        </p:blipFill>
        <p:spPr>
          <a:xfrm>
            <a:off x="2124075" y="1252537"/>
            <a:ext cx="7943850" cy="4352925"/>
          </a:xfrm>
          <a:prstGeom prst="rect">
            <a:avLst/>
          </a:prstGeom>
        </p:spPr>
      </p:pic>
      <p:sp>
        <p:nvSpPr>
          <p:cNvPr id="4" name="ZoneTexte 3">
            <a:extLst>
              <a:ext uri="{FF2B5EF4-FFF2-40B4-BE49-F238E27FC236}">
                <a16:creationId xmlns:a16="http://schemas.microsoft.com/office/drawing/2014/main" id="{C558FABD-EC9D-151D-1CB4-F5669E578845}"/>
              </a:ext>
            </a:extLst>
          </p:cNvPr>
          <p:cNvSpPr txBox="1"/>
          <p:nvPr/>
        </p:nvSpPr>
        <p:spPr>
          <a:xfrm>
            <a:off x="2713703" y="634181"/>
            <a:ext cx="2064774" cy="707886"/>
          </a:xfrm>
          <a:prstGeom prst="rect">
            <a:avLst/>
          </a:prstGeom>
          <a:noFill/>
        </p:spPr>
        <p:txBody>
          <a:bodyPr wrap="square" rtlCol="0">
            <a:spAutoFit/>
          </a:bodyPr>
          <a:lstStyle/>
          <a:p>
            <a:r>
              <a:rPr lang="fr-CA" sz="4000" b="1" dirty="0">
                <a:highlight>
                  <a:srgbClr val="FFFF00"/>
                </a:highlight>
              </a:rPr>
              <a:t>Fat</a:t>
            </a:r>
            <a:endParaRPr lang="en-CA" sz="4000" b="1" dirty="0">
              <a:highlight>
                <a:srgbClr val="FFFF00"/>
              </a:highlight>
            </a:endParaRPr>
          </a:p>
        </p:txBody>
      </p:sp>
      <p:sp>
        <p:nvSpPr>
          <p:cNvPr id="5" name="ZoneTexte 4">
            <a:extLst>
              <a:ext uri="{FF2B5EF4-FFF2-40B4-BE49-F238E27FC236}">
                <a16:creationId xmlns:a16="http://schemas.microsoft.com/office/drawing/2014/main" id="{6B917B43-EF12-3849-0E48-879E7639D047}"/>
              </a:ext>
            </a:extLst>
          </p:cNvPr>
          <p:cNvSpPr txBox="1"/>
          <p:nvPr/>
        </p:nvSpPr>
        <p:spPr>
          <a:xfrm>
            <a:off x="7714392" y="589416"/>
            <a:ext cx="3258407" cy="707886"/>
          </a:xfrm>
          <a:prstGeom prst="rect">
            <a:avLst/>
          </a:prstGeom>
          <a:noFill/>
        </p:spPr>
        <p:txBody>
          <a:bodyPr wrap="square" rtlCol="0">
            <a:spAutoFit/>
          </a:bodyPr>
          <a:lstStyle/>
          <a:p>
            <a:r>
              <a:rPr lang="fr-CA" sz="4000" b="1" dirty="0" err="1">
                <a:highlight>
                  <a:srgbClr val="FFFF00"/>
                </a:highlight>
              </a:rPr>
              <a:t>Thin</a:t>
            </a:r>
            <a:r>
              <a:rPr lang="fr-CA" sz="4000" b="1" dirty="0">
                <a:highlight>
                  <a:srgbClr val="FFFF00"/>
                </a:highlight>
              </a:rPr>
              <a:t>, </a:t>
            </a:r>
            <a:r>
              <a:rPr lang="fr-CA" sz="4000" b="1" dirty="0" err="1">
                <a:highlight>
                  <a:srgbClr val="FFFF00"/>
                </a:highlight>
              </a:rPr>
              <a:t>slender</a:t>
            </a:r>
            <a:r>
              <a:rPr lang="fr-CA" sz="4000" b="1" dirty="0">
                <a:highlight>
                  <a:srgbClr val="FFFF00"/>
                </a:highlight>
              </a:rPr>
              <a:t> </a:t>
            </a:r>
            <a:endParaRPr lang="en-CA" sz="4000" b="1" dirty="0">
              <a:highlight>
                <a:srgbClr val="FFFF00"/>
              </a:highlight>
            </a:endParaRPr>
          </a:p>
        </p:txBody>
      </p:sp>
    </p:spTree>
    <p:extLst>
      <p:ext uri="{BB962C8B-B14F-4D97-AF65-F5344CB8AC3E}">
        <p14:creationId xmlns:p14="http://schemas.microsoft.com/office/powerpoint/2010/main" val="549910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3ABA0F27-AC09-EF1F-DC20-E134F0EDF4A5}"/>
              </a:ext>
            </a:extLst>
          </p:cNvPr>
          <p:cNvPicPr>
            <a:picLocks noChangeAspect="1"/>
          </p:cNvPicPr>
          <p:nvPr/>
        </p:nvPicPr>
        <p:blipFill>
          <a:blip r:embed="rId2"/>
          <a:stretch>
            <a:fillRect/>
          </a:stretch>
        </p:blipFill>
        <p:spPr>
          <a:xfrm>
            <a:off x="728662" y="1824679"/>
            <a:ext cx="10244138" cy="4151757"/>
          </a:xfrm>
          <a:prstGeom prst="rect">
            <a:avLst/>
          </a:prstGeom>
        </p:spPr>
      </p:pic>
      <p:sp>
        <p:nvSpPr>
          <p:cNvPr id="4" name="ZoneTexte 3">
            <a:extLst>
              <a:ext uri="{FF2B5EF4-FFF2-40B4-BE49-F238E27FC236}">
                <a16:creationId xmlns:a16="http://schemas.microsoft.com/office/drawing/2014/main" id="{E3715952-0779-134A-E3DB-21B7CA7C5EC6}"/>
              </a:ext>
            </a:extLst>
          </p:cNvPr>
          <p:cNvSpPr txBox="1"/>
          <p:nvPr/>
        </p:nvSpPr>
        <p:spPr>
          <a:xfrm>
            <a:off x="4291264" y="1470736"/>
            <a:ext cx="3368842" cy="707886"/>
          </a:xfrm>
          <a:prstGeom prst="rect">
            <a:avLst/>
          </a:prstGeom>
          <a:noFill/>
        </p:spPr>
        <p:txBody>
          <a:bodyPr wrap="square" rtlCol="0">
            <a:spAutoFit/>
          </a:bodyPr>
          <a:lstStyle/>
          <a:p>
            <a:r>
              <a:rPr lang="fr-CA" sz="4000" b="1" dirty="0" err="1">
                <a:highlight>
                  <a:srgbClr val="FFFF00"/>
                </a:highlight>
              </a:rPr>
              <a:t>Stong</a:t>
            </a:r>
            <a:endParaRPr lang="en-CA" sz="4000" b="1" dirty="0">
              <a:highlight>
                <a:srgbClr val="FFFF00"/>
              </a:highlight>
            </a:endParaRPr>
          </a:p>
        </p:txBody>
      </p:sp>
      <p:sp>
        <p:nvSpPr>
          <p:cNvPr id="5" name="ZoneTexte 4">
            <a:extLst>
              <a:ext uri="{FF2B5EF4-FFF2-40B4-BE49-F238E27FC236}">
                <a16:creationId xmlns:a16="http://schemas.microsoft.com/office/drawing/2014/main" id="{84741903-C79C-6908-7123-D3911C2B3EDC}"/>
              </a:ext>
            </a:extLst>
          </p:cNvPr>
          <p:cNvSpPr txBox="1"/>
          <p:nvPr/>
        </p:nvSpPr>
        <p:spPr>
          <a:xfrm>
            <a:off x="6216316" y="1470736"/>
            <a:ext cx="3368842" cy="707886"/>
          </a:xfrm>
          <a:prstGeom prst="rect">
            <a:avLst/>
          </a:prstGeom>
          <a:noFill/>
        </p:spPr>
        <p:txBody>
          <a:bodyPr wrap="square" rtlCol="0">
            <a:spAutoFit/>
          </a:bodyPr>
          <a:lstStyle/>
          <a:p>
            <a:r>
              <a:rPr lang="fr-CA" sz="4000" b="1" dirty="0">
                <a:highlight>
                  <a:srgbClr val="FFFF00"/>
                </a:highlight>
              </a:rPr>
              <a:t>Weak</a:t>
            </a:r>
            <a:endParaRPr lang="en-CA" sz="4000" b="1" dirty="0">
              <a:highlight>
                <a:srgbClr val="FFFF00"/>
              </a:highlight>
            </a:endParaRPr>
          </a:p>
        </p:txBody>
      </p:sp>
    </p:spTree>
    <p:extLst>
      <p:ext uri="{BB962C8B-B14F-4D97-AF65-F5344CB8AC3E}">
        <p14:creationId xmlns:p14="http://schemas.microsoft.com/office/powerpoint/2010/main" val="550030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BE0DAC99-9E71-7F3F-A484-CD8BFB7BA22A}"/>
              </a:ext>
            </a:extLst>
          </p:cNvPr>
          <p:cNvSpPr txBox="1"/>
          <p:nvPr/>
        </p:nvSpPr>
        <p:spPr>
          <a:xfrm>
            <a:off x="10332720" y="2021903"/>
            <a:ext cx="1859280" cy="707886"/>
          </a:xfrm>
          <a:prstGeom prst="rect">
            <a:avLst/>
          </a:prstGeom>
          <a:noFill/>
        </p:spPr>
        <p:txBody>
          <a:bodyPr wrap="square" rtlCol="0">
            <a:spAutoFit/>
          </a:bodyPr>
          <a:lstStyle/>
          <a:p>
            <a:r>
              <a:rPr lang="fr-CA" sz="4000" b="1" dirty="0">
                <a:highlight>
                  <a:srgbClr val="FFFF00"/>
                </a:highlight>
              </a:rPr>
              <a:t>light</a:t>
            </a:r>
            <a:endParaRPr lang="en-CA" sz="4000" b="1" dirty="0">
              <a:highlight>
                <a:srgbClr val="FFFF00"/>
              </a:highlight>
            </a:endParaRPr>
          </a:p>
        </p:txBody>
      </p:sp>
      <p:sp>
        <p:nvSpPr>
          <p:cNvPr id="10" name="ZoneTexte 9">
            <a:extLst>
              <a:ext uri="{FF2B5EF4-FFF2-40B4-BE49-F238E27FC236}">
                <a16:creationId xmlns:a16="http://schemas.microsoft.com/office/drawing/2014/main" id="{CC9E36D4-1A69-BDCE-3E2C-5229AC83E739}"/>
              </a:ext>
            </a:extLst>
          </p:cNvPr>
          <p:cNvSpPr txBox="1"/>
          <p:nvPr/>
        </p:nvSpPr>
        <p:spPr>
          <a:xfrm>
            <a:off x="5418771" y="368527"/>
            <a:ext cx="2034539" cy="707886"/>
          </a:xfrm>
          <a:prstGeom prst="rect">
            <a:avLst/>
          </a:prstGeom>
          <a:noFill/>
        </p:spPr>
        <p:txBody>
          <a:bodyPr wrap="square" rtlCol="0">
            <a:spAutoFit/>
          </a:bodyPr>
          <a:lstStyle/>
          <a:p>
            <a:r>
              <a:rPr lang="fr-CA" sz="4000" b="1" dirty="0" err="1"/>
              <a:t>Weight</a:t>
            </a:r>
            <a:endParaRPr lang="en-CA" sz="4000" b="1" dirty="0"/>
          </a:p>
        </p:txBody>
      </p:sp>
      <p:pic>
        <p:nvPicPr>
          <p:cNvPr id="14" name="Image 13">
            <a:extLst>
              <a:ext uri="{FF2B5EF4-FFF2-40B4-BE49-F238E27FC236}">
                <a16:creationId xmlns:a16="http://schemas.microsoft.com/office/drawing/2014/main" id="{61AA1101-132B-0D26-39D7-0F1F9C86B87D}"/>
              </a:ext>
            </a:extLst>
          </p:cNvPr>
          <p:cNvPicPr>
            <a:picLocks noChangeAspect="1"/>
          </p:cNvPicPr>
          <p:nvPr/>
        </p:nvPicPr>
        <p:blipFill>
          <a:blip r:embed="rId2"/>
          <a:stretch>
            <a:fillRect/>
          </a:stretch>
        </p:blipFill>
        <p:spPr>
          <a:xfrm>
            <a:off x="2455305" y="1076413"/>
            <a:ext cx="7678579" cy="5465455"/>
          </a:xfrm>
          <a:prstGeom prst="rect">
            <a:avLst/>
          </a:prstGeom>
        </p:spPr>
      </p:pic>
      <p:sp>
        <p:nvSpPr>
          <p:cNvPr id="15" name="ZoneTexte 14">
            <a:extLst>
              <a:ext uri="{FF2B5EF4-FFF2-40B4-BE49-F238E27FC236}">
                <a16:creationId xmlns:a16="http://schemas.microsoft.com/office/drawing/2014/main" id="{926FD191-D081-F0F2-A791-E55B7CA100DD}"/>
              </a:ext>
            </a:extLst>
          </p:cNvPr>
          <p:cNvSpPr txBox="1"/>
          <p:nvPr/>
        </p:nvSpPr>
        <p:spPr>
          <a:xfrm>
            <a:off x="1326829" y="4332193"/>
            <a:ext cx="1859280" cy="707886"/>
          </a:xfrm>
          <a:prstGeom prst="rect">
            <a:avLst/>
          </a:prstGeom>
          <a:noFill/>
        </p:spPr>
        <p:txBody>
          <a:bodyPr wrap="square" rtlCol="0">
            <a:spAutoFit/>
          </a:bodyPr>
          <a:lstStyle/>
          <a:p>
            <a:r>
              <a:rPr lang="fr-CA" sz="4000" b="1" dirty="0" err="1">
                <a:highlight>
                  <a:srgbClr val="FFFF00"/>
                </a:highlight>
              </a:rPr>
              <a:t>heavy</a:t>
            </a:r>
            <a:endParaRPr lang="en-CA" sz="4000" b="1" dirty="0">
              <a:highlight>
                <a:srgbClr val="FFFF00"/>
              </a:highlight>
            </a:endParaRPr>
          </a:p>
        </p:txBody>
      </p:sp>
      <p:sp>
        <p:nvSpPr>
          <p:cNvPr id="16" name="Ellipse 15">
            <a:extLst>
              <a:ext uri="{FF2B5EF4-FFF2-40B4-BE49-F238E27FC236}">
                <a16:creationId xmlns:a16="http://schemas.microsoft.com/office/drawing/2014/main" id="{C3B8C916-5760-15C1-9542-96DE64F92570}"/>
              </a:ext>
            </a:extLst>
          </p:cNvPr>
          <p:cNvSpPr/>
          <p:nvPr/>
        </p:nvSpPr>
        <p:spPr>
          <a:xfrm>
            <a:off x="2743200" y="2375846"/>
            <a:ext cx="1082040" cy="1220794"/>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17" name="Ellipse 16">
            <a:extLst>
              <a:ext uri="{FF2B5EF4-FFF2-40B4-BE49-F238E27FC236}">
                <a16:creationId xmlns:a16="http://schemas.microsoft.com/office/drawing/2014/main" id="{8E9C6CE2-D5BC-1886-15DA-88A8B80B70D5}"/>
              </a:ext>
            </a:extLst>
          </p:cNvPr>
          <p:cNvSpPr/>
          <p:nvPr/>
        </p:nvSpPr>
        <p:spPr>
          <a:xfrm>
            <a:off x="8961352" y="1411506"/>
            <a:ext cx="1172531" cy="1220794"/>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Tree>
    <p:extLst>
      <p:ext uri="{BB962C8B-B14F-4D97-AF65-F5344CB8AC3E}">
        <p14:creationId xmlns:p14="http://schemas.microsoft.com/office/powerpoint/2010/main" val="14415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5237159-7FCC-9076-2E93-A8B5BC234CAA}"/>
              </a:ext>
            </a:extLst>
          </p:cNvPr>
          <p:cNvPicPr>
            <a:picLocks noChangeAspect="1"/>
          </p:cNvPicPr>
          <p:nvPr/>
        </p:nvPicPr>
        <p:blipFill>
          <a:blip r:embed="rId2"/>
          <a:stretch>
            <a:fillRect/>
          </a:stretch>
        </p:blipFill>
        <p:spPr>
          <a:xfrm>
            <a:off x="1180218" y="1346964"/>
            <a:ext cx="10395379" cy="4740191"/>
          </a:xfrm>
          <a:prstGeom prst="rect">
            <a:avLst/>
          </a:prstGeom>
        </p:spPr>
      </p:pic>
      <p:sp>
        <p:nvSpPr>
          <p:cNvPr id="4" name="ZoneTexte 3">
            <a:extLst>
              <a:ext uri="{FF2B5EF4-FFF2-40B4-BE49-F238E27FC236}">
                <a16:creationId xmlns:a16="http://schemas.microsoft.com/office/drawing/2014/main" id="{61C80114-FB60-B9A2-1451-48658ED3814F}"/>
              </a:ext>
            </a:extLst>
          </p:cNvPr>
          <p:cNvSpPr txBox="1"/>
          <p:nvPr/>
        </p:nvSpPr>
        <p:spPr>
          <a:xfrm>
            <a:off x="1845129" y="391886"/>
            <a:ext cx="3037114" cy="769441"/>
          </a:xfrm>
          <a:prstGeom prst="rect">
            <a:avLst/>
          </a:prstGeom>
          <a:noFill/>
        </p:spPr>
        <p:txBody>
          <a:bodyPr wrap="square" rtlCol="0">
            <a:spAutoFit/>
          </a:bodyPr>
          <a:lstStyle/>
          <a:p>
            <a:r>
              <a:rPr lang="fr-CA" sz="4400" b="1" dirty="0" err="1">
                <a:highlight>
                  <a:srgbClr val="FFFF00"/>
                </a:highlight>
              </a:rPr>
              <a:t>Curly</a:t>
            </a:r>
            <a:endParaRPr lang="en-CA" sz="4400" b="1" dirty="0">
              <a:highlight>
                <a:srgbClr val="FFFF00"/>
              </a:highlight>
            </a:endParaRPr>
          </a:p>
        </p:txBody>
      </p:sp>
      <p:sp>
        <p:nvSpPr>
          <p:cNvPr id="5" name="ZoneTexte 4">
            <a:extLst>
              <a:ext uri="{FF2B5EF4-FFF2-40B4-BE49-F238E27FC236}">
                <a16:creationId xmlns:a16="http://schemas.microsoft.com/office/drawing/2014/main" id="{1AF4DB15-C9FF-5CF5-749E-125660E5A70A}"/>
              </a:ext>
            </a:extLst>
          </p:cNvPr>
          <p:cNvSpPr txBox="1"/>
          <p:nvPr/>
        </p:nvSpPr>
        <p:spPr>
          <a:xfrm>
            <a:off x="8202386" y="484704"/>
            <a:ext cx="3037114" cy="769441"/>
          </a:xfrm>
          <a:prstGeom prst="rect">
            <a:avLst/>
          </a:prstGeom>
          <a:noFill/>
        </p:spPr>
        <p:txBody>
          <a:bodyPr wrap="square" rtlCol="0">
            <a:spAutoFit/>
          </a:bodyPr>
          <a:lstStyle/>
          <a:p>
            <a:r>
              <a:rPr lang="fr-CA" sz="4400" b="1" dirty="0">
                <a:highlight>
                  <a:srgbClr val="FFFF00"/>
                </a:highlight>
              </a:rPr>
              <a:t>Straight</a:t>
            </a:r>
            <a:endParaRPr lang="en-CA" sz="4400" b="1" dirty="0">
              <a:highlight>
                <a:srgbClr val="FFFF00"/>
              </a:highlight>
            </a:endParaRPr>
          </a:p>
        </p:txBody>
      </p:sp>
    </p:spTree>
    <p:extLst>
      <p:ext uri="{BB962C8B-B14F-4D97-AF65-F5344CB8AC3E}">
        <p14:creationId xmlns:p14="http://schemas.microsoft.com/office/powerpoint/2010/main" val="1692617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654340D0-D720-255B-AD80-6AD9EA434B36}"/>
              </a:ext>
            </a:extLst>
          </p:cNvPr>
          <p:cNvPicPr>
            <a:picLocks noChangeAspect="1"/>
          </p:cNvPicPr>
          <p:nvPr/>
        </p:nvPicPr>
        <p:blipFill>
          <a:blip r:embed="rId2"/>
          <a:stretch>
            <a:fillRect/>
          </a:stretch>
        </p:blipFill>
        <p:spPr>
          <a:xfrm>
            <a:off x="1193563" y="1289957"/>
            <a:ext cx="9804873" cy="4578804"/>
          </a:xfrm>
          <a:prstGeom prst="rect">
            <a:avLst/>
          </a:prstGeom>
        </p:spPr>
      </p:pic>
      <p:sp>
        <p:nvSpPr>
          <p:cNvPr id="4" name="Rectangle 3">
            <a:extLst>
              <a:ext uri="{FF2B5EF4-FFF2-40B4-BE49-F238E27FC236}">
                <a16:creationId xmlns:a16="http://schemas.microsoft.com/office/drawing/2014/main" id="{F9B45008-B1A3-55A7-7C26-415BE7922F1D}"/>
              </a:ext>
            </a:extLst>
          </p:cNvPr>
          <p:cNvSpPr/>
          <p:nvPr/>
        </p:nvSpPr>
        <p:spPr>
          <a:xfrm>
            <a:off x="1730830" y="4528457"/>
            <a:ext cx="3265714" cy="120831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4">
            <a:extLst>
              <a:ext uri="{FF2B5EF4-FFF2-40B4-BE49-F238E27FC236}">
                <a16:creationId xmlns:a16="http://schemas.microsoft.com/office/drawing/2014/main" id="{6BC6D40D-5A36-ED85-2B84-2C7359ED855B}"/>
              </a:ext>
            </a:extLst>
          </p:cNvPr>
          <p:cNvSpPr/>
          <p:nvPr/>
        </p:nvSpPr>
        <p:spPr>
          <a:xfrm>
            <a:off x="7195457" y="4528457"/>
            <a:ext cx="3265714" cy="120831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169409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xit" presetSubtype="0" fill="hold" grpId="0" nodeType="clickEffect">
                                  <p:stCondLst>
                                    <p:cond delay="0"/>
                                  </p:stCondLst>
                                  <p:childTnLst>
                                    <p:animEffect transition="out" filter="fade">
                                      <p:cBhvr>
                                        <p:cTn id="6" dur="1000"/>
                                        <p:tgtEl>
                                          <p:spTgt spid="4"/>
                                        </p:tgtEl>
                                      </p:cBhvr>
                                    </p:animEffect>
                                    <p:anim calcmode="lin" valueType="num">
                                      <p:cBhvr>
                                        <p:cTn id="7" dur="1000"/>
                                        <p:tgtEl>
                                          <p:spTgt spid="4"/>
                                        </p:tgtEl>
                                        <p:attrNameLst>
                                          <p:attrName>ppt_x</p:attrName>
                                        </p:attrNameLst>
                                      </p:cBhvr>
                                      <p:tavLst>
                                        <p:tav tm="0">
                                          <p:val>
                                            <p:strVal val="ppt_x"/>
                                          </p:val>
                                        </p:tav>
                                        <p:tav tm="100000">
                                          <p:val>
                                            <p:strVal val="ppt_x"/>
                                          </p:val>
                                        </p:tav>
                                      </p:tavLst>
                                    </p:anim>
                                    <p:anim calcmode="lin" valueType="num">
                                      <p:cBhvr>
                                        <p:cTn id="8" dur="100" decel="100000"/>
                                        <p:tgtEl>
                                          <p:spTgt spid="4"/>
                                        </p:tgtEl>
                                        <p:attrNameLst>
                                          <p:attrName>ppt_y</p:attrName>
                                        </p:attrNameLst>
                                      </p:cBhvr>
                                      <p:tavLst>
                                        <p:tav tm="0">
                                          <p:val>
                                            <p:strVal val="ppt_y"/>
                                          </p:val>
                                        </p:tav>
                                        <p:tav tm="100000">
                                          <p:val>
                                            <p:strVal val="ppt_y-.03"/>
                                          </p:val>
                                        </p:tav>
                                      </p:tavLst>
                                    </p:anim>
                                    <p:anim calcmode="lin" valueType="num">
                                      <p:cBhvr>
                                        <p:cTn id="9" dur="900" accel="100000">
                                          <p:stCondLst>
                                            <p:cond delay="100"/>
                                          </p:stCondLst>
                                        </p:cTn>
                                        <p:tgtEl>
                                          <p:spTgt spid="4"/>
                                        </p:tgtEl>
                                        <p:attrNameLst>
                                          <p:attrName>ppt_y</p:attrName>
                                        </p:attrNameLst>
                                      </p:cBhvr>
                                      <p:tavLst>
                                        <p:tav tm="0">
                                          <p:val>
                                            <p:strVal val="ppt_y"/>
                                          </p:val>
                                        </p:tav>
                                        <p:tav tm="100000">
                                          <p:val>
                                            <p:strVal val="ppt_y+1"/>
                                          </p:val>
                                        </p:tav>
                                      </p:tavLst>
                                    </p:anim>
                                    <p:set>
                                      <p:cBhvr>
                                        <p:cTn id="10" dur="1" fill="hold">
                                          <p:stCondLst>
                                            <p:cond delay="999"/>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37" presetClass="exit" presetSubtype="0" fill="hold" grpId="0" nodeType="clickEffect">
                                  <p:stCondLst>
                                    <p:cond delay="0"/>
                                  </p:stCondLst>
                                  <p:childTnLst>
                                    <p:animEffect transition="out" filter="fade">
                                      <p:cBhvr>
                                        <p:cTn id="14" dur="1000"/>
                                        <p:tgtEl>
                                          <p:spTgt spid="5"/>
                                        </p:tgtEl>
                                      </p:cBhvr>
                                    </p:animEffect>
                                    <p:anim calcmode="lin" valueType="num">
                                      <p:cBhvr>
                                        <p:cTn id="15" dur="1000"/>
                                        <p:tgtEl>
                                          <p:spTgt spid="5"/>
                                        </p:tgtEl>
                                        <p:attrNameLst>
                                          <p:attrName>ppt_x</p:attrName>
                                        </p:attrNameLst>
                                      </p:cBhvr>
                                      <p:tavLst>
                                        <p:tav tm="0">
                                          <p:val>
                                            <p:strVal val="ppt_x"/>
                                          </p:val>
                                        </p:tav>
                                        <p:tav tm="100000">
                                          <p:val>
                                            <p:strVal val="ppt_x"/>
                                          </p:val>
                                        </p:tav>
                                      </p:tavLst>
                                    </p:anim>
                                    <p:anim calcmode="lin" valueType="num">
                                      <p:cBhvr>
                                        <p:cTn id="16" dur="100" decel="100000"/>
                                        <p:tgtEl>
                                          <p:spTgt spid="5"/>
                                        </p:tgtEl>
                                        <p:attrNameLst>
                                          <p:attrName>ppt_y</p:attrName>
                                        </p:attrNameLst>
                                      </p:cBhvr>
                                      <p:tavLst>
                                        <p:tav tm="0">
                                          <p:val>
                                            <p:strVal val="ppt_y"/>
                                          </p:val>
                                        </p:tav>
                                        <p:tav tm="100000">
                                          <p:val>
                                            <p:strVal val="ppt_y-.03"/>
                                          </p:val>
                                        </p:tav>
                                      </p:tavLst>
                                    </p:anim>
                                    <p:anim calcmode="lin" valueType="num">
                                      <p:cBhvr>
                                        <p:cTn id="17" dur="900" accel="100000">
                                          <p:stCondLst>
                                            <p:cond delay="100"/>
                                          </p:stCondLst>
                                        </p:cTn>
                                        <p:tgtEl>
                                          <p:spTgt spid="5"/>
                                        </p:tgtEl>
                                        <p:attrNameLst>
                                          <p:attrName>ppt_y</p:attrName>
                                        </p:attrNameLst>
                                      </p:cBhvr>
                                      <p:tavLst>
                                        <p:tav tm="0">
                                          <p:val>
                                            <p:strVal val="ppt_y"/>
                                          </p:val>
                                        </p:tav>
                                        <p:tav tm="100000">
                                          <p:val>
                                            <p:strVal val="ppt_y+1"/>
                                          </p:val>
                                        </p:tav>
                                      </p:tavLst>
                                    </p:anim>
                                    <p:set>
                                      <p:cBhvr>
                                        <p:cTn id="18"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AAF55D1-77C1-EAB5-9DA9-579DB8981673}"/>
              </a:ext>
            </a:extLst>
          </p:cNvPr>
          <p:cNvPicPr>
            <a:picLocks noChangeAspect="1"/>
          </p:cNvPicPr>
          <p:nvPr/>
        </p:nvPicPr>
        <p:blipFill>
          <a:blip r:embed="rId2"/>
          <a:stretch>
            <a:fillRect/>
          </a:stretch>
        </p:blipFill>
        <p:spPr>
          <a:xfrm>
            <a:off x="1538287" y="219075"/>
            <a:ext cx="8677275" cy="3352800"/>
          </a:xfrm>
          <a:prstGeom prst="rect">
            <a:avLst/>
          </a:prstGeom>
        </p:spPr>
      </p:pic>
      <p:pic>
        <p:nvPicPr>
          <p:cNvPr id="5" name="Image 4">
            <a:extLst>
              <a:ext uri="{FF2B5EF4-FFF2-40B4-BE49-F238E27FC236}">
                <a16:creationId xmlns:a16="http://schemas.microsoft.com/office/drawing/2014/main" id="{0F30D69D-A754-6C97-3DD7-5BE5B48789D1}"/>
              </a:ext>
            </a:extLst>
          </p:cNvPr>
          <p:cNvPicPr>
            <a:picLocks noChangeAspect="1"/>
          </p:cNvPicPr>
          <p:nvPr/>
        </p:nvPicPr>
        <p:blipFill>
          <a:blip r:embed="rId3"/>
          <a:stretch>
            <a:fillRect/>
          </a:stretch>
        </p:blipFill>
        <p:spPr>
          <a:xfrm>
            <a:off x="1538286" y="3571875"/>
            <a:ext cx="8677275" cy="3286125"/>
          </a:xfrm>
          <a:prstGeom prst="rect">
            <a:avLst/>
          </a:prstGeom>
        </p:spPr>
      </p:pic>
      <p:sp>
        <p:nvSpPr>
          <p:cNvPr id="6" name="ZoneTexte 5">
            <a:extLst>
              <a:ext uri="{FF2B5EF4-FFF2-40B4-BE49-F238E27FC236}">
                <a16:creationId xmlns:a16="http://schemas.microsoft.com/office/drawing/2014/main" id="{0FDBFBB9-7B44-8AD8-07CF-3FBA80984782}"/>
              </a:ext>
            </a:extLst>
          </p:cNvPr>
          <p:cNvSpPr txBox="1"/>
          <p:nvPr/>
        </p:nvSpPr>
        <p:spPr>
          <a:xfrm>
            <a:off x="277586" y="1208314"/>
            <a:ext cx="1894114" cy="769441"/>
          </a:xfrm>
          <a:prstGeom prst="rect">
            <a:avLst/>
          </a:prstGeom>
          <a:noFill/>
        </p:spPr>
        <p:txBody>
          <a:bodyPr wrap="square" rtlCol="0">
            <a:spAutoFit/>
          </a:bodyPr>
          <a:lstStyle/>
          <a:p>
            <a:r>
              <a:rPr lang="fr-CA" sz="4400" b="1" dirty="0">
                <a:highlight>
                  <a:srgbClr val="FFFF00"/>
                </a:highlight>
              </a:rPr>
              <a:t>Light</a:t>
            </a:r>
            <a:endParaRPr lang="en-CA" sz="4400" b="1" dirty="0">
              <a:highlight>
                <a:srgbClr val="FFFF00"/>
              </a:highlight>
            </a:endParaRPr>
          </a:p>
        </p:txBody>
      </p:sp>
      <p:sp>
        <p:nvSpPr>
          <p:cNvPr id="7" name="ZoneTexte 6">
            <a:extLst>
              <a:ext uri="{FF2B5EF4-FFF2-40B4-BE49-F238E27FC236}">
                <a16:creationId xmlns:a16="http://schemas.microsoft.com/office/drawing/2014/main" id="{D0369C57-A535-6672-8385-6A0A42F99F34}"/>
              </a:ext>
            </a:extLst>
          </p:cNvPr>
          <p:cNvSpPr txBox="1"/>
          <p:nvPr/>
        </p:nvSpPr>
        <p:spPr>
          <a:xfrm>
            <a:off x="277586" y="3982173"/>
            <a:ext cx="1894114" cy="769441"/>
          </a:xfrm>
          <a:prstGeom prst="rect">
            <a:avLst/>
          </a:prstGeom>
          <a:noFill/>
        </p:spPr>
        <p:txBody>
          <a:bodyPr wrap="square" rtlCol="0">
            <a:spAutoFit/>
          </a:bodyPr>
          <a:lstStyle/>
          <a:p>
            <a:r>
              <a:rPr lang="fr-CA" sz="4400" b="1" dirty="0" err="1">
                <a:highlight>
                  <a:srgbClr val="FFFF00"/>
                </a:highlight>
              </a:rPr>
              <a:t>Dark</a:t>
            </a:r>
            <a:endParaRPr lang="en-CA" sz="4400" b="1" dirty="0">
              <a:highlight>
                <a:srgbClr val="FFFF00"/>
              </a:highlight>
            </a:endParaRPr>
          </a:p>
        </p:txBody>
      </p:sp>
    </p:spTree>
    <p:extLst>
      <p:ext uri="{BB962C8B-B14F-4D97-AF65-F5344CB8AC3E}">
        <p14:creationId xmlns:p14="http://schemas.microsoft.com/office/powerpoint/2010/main" val="28109865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107CE2F-A7AB-0299-EBDE-90F36DBA442B}"/>
              </a:ext>
            </a:extLst>
          </p:cNvPr>
          <p:cNvPicPr>
            <a:picLocks noChangeAspect="1"/>
          </p:cNvPicPr>
          <p:nvPr/>
        </p:nvPicPr>
        <p:blipFill>
          <a:blip r:embed="rId2"/>
          <a:stretch>
            <a:fillRect/>
          </a:stretch>
        </p:blipFill>
        <p:spPr>
          <a:xfrm>
            <a:off x="617084" y="284741"/>
            <a:ext cx="5772831" cy="6288518"/>
          </a:xfrm>
          <a:prstGeom prst="rect">
            <a:avLst/>
          </a:prstGeom>
        </p:spPr>
      </p:pic>
      <p:pic>
        <p:nvPicPr>
          <p:cNvPr id="5" name="Image 4">
            <a:extLst>
              <a:ext uri="{FF2B5EF4-FFF2-40B4-BE49-F238E27FC236}">
                <a16:creationId xmlns:a16="http://schemas.microsoft.com/office/drawing/2014/main" id="{E0665501-9538-3A60-2207-8521ECDC65D7}"/>
              </a:ext>
            </a:extLst>
          </p:cNvPr>
          <p:cNvPicPr>
            <a:picLocks noChangeAspect="1"/>
          </p:cNvPicPr>
          <p:nvPr/>
        </p:nvPicPr>
        <p:blipFill>
          <a:blip r:embed="rId3"/>
          <a:stretch>
            <a:fillRect/>
          </a:stretch>
        </p:blipFill>
        <p:spPr>
          <a:xfrm>
            <a:off x="5571685" y="1300162"/>
            <a:ext cx="6620315" cy="4855709"/>
          </a:xfrm>
          <a:prstGeom prst="rect">
            <a:avLst/>
          </a:prstGeom>
        </p:spPr>
      </p:pic>
      <p:sp>
        <p:nvSpPr>
          <p:cNvPr id="8" name="ZoneTexte 7">
            <a:extLst>
              <a:ext uri="{FF2B5EF4-FFF2-40B4-BE49-F238E27FC236}">
                <a16:creationId xmlns:a16="http://schemas.microsoft.com/office/drawing/2014/main" id="{5AE577B4-EE24-660B-1464-66B40E6A5E28}"/>
              </a:ext>
            </a:extLst>
          </p:cNvPr>
          <p:cNvSpPr txBox="1"/>
          <p:nvPr/>
        </p:nvSpPr>
        <p:spPr>
          <a:xfrm>
            <a:off x="7283116" y="401053"/>
            <a:ext cx="2839452" cy="769441"/>
          </a:xfrm>
          <a:prstGeom prst="rect">
            <a:avLst/>
          </a:prstGeom>
          <a:noFill/>
        </p:spPr>
        <p:txBody>
          <a:bodyPr wrap="square" rtlCol="0">
            <a:spAutoFit/>
          </a:bodyPr>
          <a:lstStyle/>
          <a:p>
            <a:r>
              <a:rPr lang="fr-CA" sz="4400" b="1" dirty="0">
                <a:highlight>
                  <a:srgbClr val="FFFF00"/>
                </a:highlight>
              </a:rPr>
              <a:t>Light</a:t>
            </a:r>
            <a:endParaRPr lang="en-CA" sz="4400" b="1" dirty="0">
              <a:highlight>
                <a:srgbClr val="FFFF00"/>
              </a:highlight>
            </a:endParaRPr>
          </a:p>
        </p:txBody>
      </p:sp>
      <p:sp>
        <p:nvSpPr>
          <p:cNvPr id="9" name="ZoneTexte 8">
            <a:extLst>
              <a:ext uri="{FF2B5EF4-FFF2-40B4-BE49-F238E27FC236}">
                <a16:creationId xmlns:a16="http://schemas.microsoft.com/office/drawing/2014/main" id="{19839093-D509-7CB2-FB1E-44E5E13CE45C}"/>
              </a:ext>
            </a:extLst>
          </p:cNvPr>
          <p:cNvSpPr txBox="1"/>
          <p:nvPr/>
        </p:nvSpPr>
        <p:spPr>
          <a:xfrm>
            <a:off x="664047" y="915441"/>
            <a:ext cx="2839452" cy="769441"/>
          </a:xfrm>
          <a:prstGeom prst="rect">
            <a:avLst/>
          </a:prstGeom>
          <a:noFill/>
        </p:spPr>
        <p:txBody>
          <a:bodyPr wrap="square" rtlCol="0">
            <a:spAutoFit/>
          </a:bodyPr>
          <a:lstStyle/>
          <a:p>
            <a:r>
              <a:rPr lang="fr-CA" sz="4400" b="1" dirty="0" err="1">
                <a:highlight>
                  <a:srgbClr val="FFFF00"/>
                </a:highlight>
              </a:rPr>
              <a:t>heavy</a:t>
            </a:r>
            <a:endParaRPr lang="en-CA" sz="4400" b="1" dirty="0">
              <a:highlight>
                <a:srgbClr val="FFFF00"/>
              </a:highlight>
            </a:endParaRPr>
          </a:p>
        </p:txBody>
      </p:sp>
    </p:spTree>
    <p:extLst>
      <p:ext uri="{BB962C8B-B14F-4D97-AF65-F5344CB8AC3E}">
        <p14:creationId xmlns:p14="http://schemas.microsoft.com/office/powerpoint/2010/main" val="184249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77B40F0-5F42-FD79-84DA-EB874BC8662A}"/>
              </a:ext>
            </a:extLst>
          </p:cNvPr>
          <p:cNvPicPr>
            <a:picLocks noChangeAspect="1"/>
          </p:cNvPicPr>
          <p:nvPr/>
        </p:nvPicPr>
        <p:blipFill>
          <a:blip r:embed="rId2"/>
          <a:stretch>
            <a:fillRect/>
          </a:stretch>
        </p:blipFill>
        <p:spPr>
          <a:xfrm>
            <a:off x="1280109" y="1197894"/>
            <a:ext cx="4562475" cy="4943475"/>
          </a:xfrm>
          <a:prstGeom prst="rect">
            <a:avLst/>
          </a:prstGeom>
        </p:spPr>
      </p:pic>
      <p:sp>
        <p:nvSpPr>
          <p:cNvPr id="4" name="ZoneTexte 3">
            <a:extLst>
              <a:ext uri="{FF2B5EF4-FFF2-40B4-BE49-F238E27FC236}">
                <a16:creationId xmlns:a16="http://schemas.microsoft.com/office/drawing/2014/main" id="{B58190A8-4793-B706-122D-9E3A23E09D16}"/>
              </a:ext>
            </a:extLst>
          </p:cNvPr>
          <p:cNvSpPr txBox="1"/>
          <p:nvPr/>
        </p:nvSpPr>
        <p:spPr>
          <a:xfrm>
            <a:off x="6737684" y="1443789"/>
            <a:ext cx="3737810" cy="830997"/>
          </a:xfrm>
          <a:prstGeom prst="rect">
            <a:avLst/>
          </a:prstGeom>
          <a:noFill/>
        </p:spPr>
        <p:txBody>
          <a:bodyPr wrap="square" rtlCol="0">
            <a:spAutoFit/>
          </a:bodyPr>
          <a:lstStyle/>
          <a:p>
            <a:r>
              <a:rPr lang="fr-CA" sz="4800" b="1" dirty="0" err="1">
                <a:highlight>
                  <a:srgbClr val="FFFF00"/>
                </a:highlight>
              </a:rPr>
              <a:t>Difficult</a:t>
            </a:r>
            <a:endParaRPr lang="en-CA" sz="4800" b="1" dirty="0">
              <a:highlight>
                <a:srgbClr val="FFFF00"/>
              </a:highlight>
            </a:endParaRPr>
          </a:p>
        </p:txBody>
      </p:sp>
      <p:sp>
        <p:nvSpPr>
          <p:cNvPr id="5" name="ZoneTexte 4">
            <a:extLst>
              <a:ext uri="{FF2B5EF4-FFF2-40B4-BE49-F238E27FC236}">
                <a16:creationId xmlns:a16="http://schemas.microsoft.com/office/drawing/2014/main" id="{B24196B8-7E13-C139-A3E0-DDA834B076C4}"/>
              </a:ext>
            </a:extLst>
          </p:cNvPr>
          <p:cNvSpPr txBox="1"/>
          <p:nvPr/>
        </p:nvSpPr>
        <p:spPr>
          <a:xfrm>
            <a:off x="6737684" y="3669631"/>
            <a:ext cx="3737810" cy="830997"/>
          </a:xfrm>
          <a:prstGeom prst="rect">
            <a:avLst/>
          </a:prstGeom>
          <a:noFill/>
        </p:spPr>
        <p:txBody>
          <a:bodyPr wrap="square" rtlCol="0">
            <a:spAutoFit/>
          </a:bodyPr>
          <a:lstStyle/>
          <a:p>
            <a:r>
              <a:rPr lang="fr-CA" sz="4800" b="1" dirty="0" err="1">
                <a:highlight>
                  <a:srgbClr val="FFFF00"/>
                </a:highlight>
              </a:rPr>
              <a:t>Easy</a:t>
            </a:r>
            <a:endParaRPr lang="en-CA" sz="4800" b="1" dirty="0">
              <a:highlight>
                <a:srgbClr val="FFFF00"/>
              </a:highlight>
            </a:endParaRPr>
          </a:p>
        </p:txBody>
      </p:sp>
    </p:spTree>
    <p:extLst>
      <p:ext uri="{BB962C8B-B14F-4D97-AF65-F5344CB8AC3E}">
        <p14:creationId xmlns:p14="http://schemas.microsoft.com/office/powerpoint/2010/main" val="253972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46590B4-9BDA-C1FD-25FA-C79BCB9BEBFF}"/>
              </a:ext>
            </a:extLst>
          </p:cNvPr>
          <p:cNvPicPr>
            <a:picLocks noChangeAspect="1"/>
          </p:cNvPicPr>
          <p:nvPr/>
        </p:nvPicPr>
        <p:blipFill>
          <a:blip r:embed="rId2"/>
          <a:stretch>
            <a:fillRect/>
          </a:stretch>
        </p:blipFill>
        <p:spPr>
          <a:xfrm>
            <a:off x="2236369" y="1698256"/>
            <a:ext cx="8287251" cy="4200977"/>
          </a:xfrm>
          <a:prstGeom prst="rect">
            <a:avLst/>
          </a:prstGeom>
        </p:spPr>
      </p:pic>
      <p:sp>
        <p:nvSpPr>
          <p:cNvPr id="4" name="ZoneTexte 3">
            <a:extLst>
              <a:ext uri="{FF2B5EF4-FFF2-40B4-BE49-F238E27FC236}">
                <a16:creationId xmlns:a16="http://schemas.microsoft.com/office/drawing/2014/main" id="{0C24B9CC-226A-A8D1-E41D-17DEAC99584B}"/>
              </a:ext>
            </a:extLst>
          </p:cNvPr>
          <p:cNvSpPr txBox="1"/>
          <p:nvPr/>
        </p:nvSpPr>
        <p:spPr>
          <a:xfrm>
            <a:off x="1652337" y="753979"/>
            <a:ext cx="3080084" cy="830997"/>
          </a:xfrm>
          <a:prstGeom prst="rect">
            <a:avLst/>
          </a:prstGeom>
          <a:noFill/>
        </p:spPr>
        <p:txBody>
          <a:bodyPr wrap="square" rtlCol="0">
            <a:spAutoFit/>
          </a:bodyPr>
          <a:lstStyle/>
          <a:p>
            <a:r>
              <a:rPr lang="fr-CA" sz="4800" dirty="0">
                <a:highlight>
                  <a:srgbClr val="FFFF00"/>
                </a:highlight>
              </a:rPr>
              <a:t>Kind</a:t>
            </a:r>
            <a:endParaRPr lang="en-CA" sz="4800" dirty="0">
              <a:highlight>
                <a:srgbClr val="FFFF00"/>
              </a:highlight>
            </a:endParaRPr>
          </a:p>
        </p:txBody>
      </p:sp>
      <p:sp>
        <p:nvSpPr>
          <p:cNvPr id="5" name="ZoneTexte 4">
            <a:extLst>
              <a:ext uri="{FF2B5EF4-FFF2-40B4-BE49-F238E27FC236}">
                <a16:creationId xmlns:a16="http://schemas.microsoft.com/office/drawing/2014/main" id="{74C8EF84-1D7F-806C-4486-227274EFEACC}"/>
              </a:ext>
            </a:extLst>
          </p:cNvPr>
          <p:cNvSpPr txBox="1"/>
          <p:nvPr/>
        </p:nvSpPr>
        <p:spPr>
          <a:xfrm>
            <a:off x="8574506" y="794084"/>
            <a:ext cx="3080084" cy="830997"/>
          </a:xfrm>
          <a:prstGeom prst="rect">
            <a:avLst/>
          </a:prstGeom>
          <a:noFill/>
        </p:spPr>
        <p:txBody>
          <a:bodyPr wrap="square" rtlCol="0">
            <a:spAutoFit/>
          </a:bodyPr>
          <a:lstStyle/>
          <a:p>
            <a:r>
              <a:rPr lang="fr-CA" sz="4800" dirty="0" err="1">
                <a:highlight>
                  <a:srgbClr val="FFFF00"/>
                </a:highlight>
              </a:rPr>
              <a:t>Mean</a:t>
            </a:r>
            <a:endParaRPr lang="en-CA" sz="4800" dirty="0">
              <a:highlight>
                <a:srgbClr val="FFFF00"/>
              </a:highlight>
            </a:endParaRPr>
          </a:p>
        </p:txBody>
      </p:sp>
    </p:spTree>
    <p:extLst>
      <p:ext uri="{BB962C8B-B14F-4D97-AF65-F5344CB8AC3E}">
        <p14:creationId xmlns:p14="http://schemas.microsoft.com/office/powerpoint/2010/main" val="929790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323C0440-2EDB-B7B3-0CFF-B5EC6D588B58}"/>
              </a:ext>
            </a:extLst>
          </p:cNvPr>
          <p:cNvPicPr>
            <a:picLocks noChangeAspect="1"/>
          </p:cNvPicPr>
          <p:nvPr/>
        </p:nvPicPr>
        <p:blipFill>
          <a:blip r:embed="rId2"/>
          <a:stretch>
            <a:fillRect/>
          </a:stretch>
        </p:blipFill>
        <p:spPr>
          <a:xfrm>
            <a:off x="1909011" y="397741"/>
            <a:ext cx="8373978" cy="6062517"/>
          </a:xfrm>
          <a:prstGeom prst="rect">
            <a:avLst/>
          </a:prstGeom>
        </p:spPr>
      </p:pic>
      <p:sp>
        <p:nvSpPr>
          <p:cNvPr id="4" name="Rectangle 3">
            <a:extLst>
              <a:ext uri="{FF2B5EF4-FFF2-40B4-BE49-F238E27FC236}">
                <a16:creationId xmlns:a16="http://schemas.microsoft.com/office/drawing/2014/main" id="{17BA5C50-9A73-A37D-5B5D-A7501297E2A8}"/>
              </a:ext>
            </a:extLst>
          </p:cNvPr>
          <p:cNvSpPr/>
          <p:nvPr/>
        </p:nvSpPr>
        <p:spPr>
          <a:xfrm>
            <a:off x="2326105" y="5197642"/>
            <a:ext cx="2887579" cy="110690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4">
            <a:extLst>
              <a:ext uri="{FF2B5EF4-FFF2-40B4-BE49-F238E27FC236}">
                <a16:creationId xmlns:a16="http://schemas.microsoft.com/office/drawing/2014/main" id="{CA3C4E21-E8BD-605B-B865-2DC67CC819FF}"/>
              </a:ext>
            </a:extLst>
          </p:cNvPr>
          <p:cNvSpPr/>
          <p:nvPr/>
        </p:nvSpPr>
        <p:spPr>
          <a:xfrm>
            <a:off x="6344652" y="5197642"/>
            <a:ext cx="4098757" cy="110690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517685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xit" presetSubtype="0" fill="hold" grpId="0" nodeType="clickEffect">
                                  <p:stCondLst>
                                    <p:cond delay="0"/>
                                  </p:stCondLst>
                                  <p:childTnLst>
                                    <p:animEffect transition="out" filter="fade">
                                      <p:cBhvr>
                                        <p:cTn id="6" dur="1000"/>
                                        <p:tgtEl>
                                          <p:spTgt spid="4"/>
                                        </p:tgtEl>
                                      </p:cBhvr>
                                    </p:animEffect>
                                    <p:anim calcmode="lin" valueType="num">
                                      <p:cBhvr>
                                        <p:cTn id="7" dur="1000"/>
                                        <p:tgtEl>
                                          <p:spTgt spid="4"/>
                                        </p:tgtEl>
                                        <p:attrNameLst>
                                          <p:attrName>ppt_x</p:attrName>
                                        </p:attrNameLst>
                                      </p:cBhvr>
                                      <p:tavLst>
                                        <p:tav tm="0">
                                          <p:val>
                                            <p:strVal val="ppt_x"/>
                                          </p:val>
                                        </p:tav>
                                        <p:tav tm="100000">
                                          <p:val>
                                            <p:strVal val="ppt_x"/>
                                          </p:val>
                                        </p:tav>
                                      </p:tavLst>
                                    </p:anim>
                                    <p:anim calcmode="lin" valueType="num">
                                      <p:cBhvr>
                                        <p:cTn id="8" dur="100" decel="100000"/>
                                        <p:tgtEl>
                                          <p:spTgt spid="4"/>
                                        </p:tgtEl>
                                        <p:attrNameLst>
                                          <p:attrName>ppt_y</p:attrName>
                                        </p:attrNameLst>
                                      </p:cBhvr>
                                      <p:tavLst>
                                        <p:tav tm="0">
                                          <p:val>
                                            <p:strVal val="ppt_y"/>
                                          </p:val>
                                        </p:tav>
                                        <p:tav tm="100000">
                                          <p:val>
                                            <p:strVal val="ppt_y-.03"/>
                                          </p:val>
                                        </p:tav>
                                      </p:tavLst>
                                    </p:anim>
                                    <p:anim calcmode="lin" valueType="num">
                                      <p:cBhvr>
                                        <p:cTn id="9" dur="900" accel="100000">
                                          <p:stCondLst>
                                            <p:cond delay="100"/>
                                          </p:stCondLst>
                                        </p:cTn>
                                        <p:tgtEl>
                                          <p:spTgt spid="4"/>
                                        </p:tgtEl>
                                        <p:attrNameLst>
                                          <p:attrName>ppt_y</p:attrName>
                                        </p:attrNameLst>
                                      </p:cBhvr>
                                      <p:tavLst>
                                        <p:tav tm="0">
                                          <p:val>
                                            <p:strVal val="ppt_y"/>
                                          </p:val>
                                        </p:tav>
                                        <p:tav tm="100000">
                                          <p:val>
                                            <p:strVal val="ppt_y+1"/>
                                          </p:val>
                                        </p:tav>
                                      </p:tavLst>
                                    </p:anim>
                                    <p:set>
                                      <p:cBhvr>
                                        <p:cTn id="10" dur="1" fill="hold">
                                          <p:stCondLst>
                                            <p:cond delay="999"/>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37" presetClass="exit" presetSubtype="0" fill="hold" grpId="0" nodeType="clickEffect">
                                  <p:stCondLst>
                                    <p:cond delay="0"/>
                                  </p:stCondLst>
                                  <p:childTnLst>
                                    <p:animEffect transition="out" filter="fade">
                                      <p:cBhvr>
                                        <p:cTn id="14" dur="1000"/>
                                        <p:tgtEl>
                                          <p:spTgt spid="5"/>
                                        </p:tgtEl>
                                      </p:cBhvr>
                                    </p:animEffect>
                                    <p:anim calcmode="lin" valueType="num">
                                      <p:cBhvr>
                                        <p:cTn id="15" dur="1000"/>
                                        <p:tgtEl>
                                          <p:spTgt spid="5"/>
                                        </p:tgtEl>
                                        <p:attrNameLst>
                                          <p:attrName>ppt_x</p:attrName>
                                        </p:attrNameLst>
                                      </p:cBhvr>
                                      <p:tavLst>
                                        <p:tav tm="0">
                                          <p:val>
                                            <p:strVal val="ppt_x"/>
                                          </p:val>
                                        </p:tav>
                                        <p:tav tm="100000">
                                          <p:val>
                                            <p:strVal val="ppt_x"/>
                                          </p:val>
                                        </p:tav>
                                      </p:tavLst>
                                    </p:anim>
                                    <p:anim calcmode="lin" valueType="num">
                                      <p:cBhvr>
                                        <p:cTn id="16" dur="100" decel="100000"/>
                                        <p:tgtEl>
                                          <p:spTgt spid="5"/>
                                        </p:tgtEl>
                                        <p:attrNameLst>
                                          <p:attrName>ppt_y</p:attrName>
                                        </p:attrNameLst>
                                      </p:cBhvr>
                                      <p:tavLst>
                                        <p:tav tm="0">
                                          <p:val>
                                            <p:strVal val="ppt_y"/>
                                          </p:val>
                                        </p:tav>
                                        <p:tav tm="100000">
                                          <p:val>
                                            <p:strVal val="ppt_y-.03"/>
                                          </p:val>
                                        </p:tav>
                                      </p:tavLst>
                                    </p:anim>
                                    <p:anim calcmode="lin" valueType="num">
                                      <p:cBhvr>
                                        <p:cTn id="17" dur="900" accel="100000">
                                          <p:stCondLst>
                                            <p:cond delay="100"/>
                                          </p:stCondLst>
                                        </p:cTn>
                                        <p:tgtEl>
                                          <p:spTgt spid="5"/>
                                        </p:tgtEl>
                                        <p:attrNameLst>
                                          <p:attrName>ppt_y</p:attrName>
                                        </p:attrNameLst>
                                      </p:cBhvr>
                                      <p:tavLst>
                                        <p:tav tm="0">
                                          <p:val>
                                            <p:strVal val="ppt_y"/>
                                          </p:val>
                                        </p:tav>
                                        <p:tav tm="100000">
                                          <p:val>
                                            <p:strVal val="ppt_y+1"/>
                                          </p:val>
                                        </p:tav>
                                      </p:tavLst>
                                    </p:anim>
                                    <p:set>
                                      <p:cBhvr>
                                        <p:cTn id="18"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100" name="Picture 4" descr="Before Versus After Bedroom Comparison Horizontal Picture. Transformation  From Messy And Dirty To Clean And Tidy Room, Flat Cartoon Vector  Illustration Royalty Free SVG, Cliparts, Vectors, and Stock Illustration.  Image 159853489.">
            <a:extLst>
              <a:ext uri="{FF2B5EF4-FFF2-40B4-BE49-F238E27FC236}">
                <a16:creationId xmlns:a16="http://schemas.microsoft.com/office/drawing/2014/main" id="{0E97CF0F-6A1B-FEF1-B36C-A5E607EBAC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62063"/>
            <a:ext cx="12192000" cy="433228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12A72E5A-EB01-D0E4-4E93-2096A01954C6}"/>
              </a:ext>
            </a:extLst>
          </p:cNvPr>
          <p:cNvSpPr/>
          <p:nvPr/>
        </p:nvSpPr>
        <p:spPr>
          <a:xfrm>
            <a:off x="2026920" y="1262063"/>
            <a:ext cx="8260080" cy="61245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4" name="ZoneTexte 3">
            <a:extLst>
              <a:ext uri="{FF2B5EF4-FFF2-40B4-BE49-F238E27FC236}">
                <a16:creationId xmlns:a16="http://schemas.microsoft.com/office/drawing/2014/main" id="{C7D1F41B-1875-FC15-4E47-D53ED1CE8724}"/>
              </a:ext>
            </a:extLst>
          </p:cNvPr>
          <p:cNvSpPr txBox="1"/>
          <p:nvPr/>
        </p:nvSpPr>
        <p:spPr>
          <a:xfrm>
            <a:off x="1706880" y="753725"/>
            <a:ext cx="3886200" cy="707886"/>
          </a:xfrm>
          <a:prstGeom prst="rect">
            <a:avLst/>
          </a:prstGeom>
          <a:noFill/>
        </p:spPr>
        <p:txBody>
          <a:bodyPr wrap="square" rtlCol="0">
            <a:spAutoFit/>
          </a:bodyPr>
          <a:lstStyle/>
          <a:p>
            <a:r>
              <a:rPr lang="fr-CA" sz="4000" dirty="0">
                <a:highlight>
                  <a:srgbClr val="FFFF00"/>
                </a:highlight>
              </a:rPr>
              <a:t>Messy – </a:t>
            </a:r>
            <a:r>
              <a:rPr lang="fr-CA" sz="4000" dirty="0" err="1">
                <a:highlight>
                  <a:srgbClr val="FFFF00"/>
                </a:highlight>
              </a:rPr>
              <a:t>Untidy</a:t>
            </a:r>
            <a:endParaRPr lang="en-CA" sz="4000" dirty="0">
              <a:highlight>
                <a:srgbClr val="FFFF00"/>
              </a:highlight>
            </a:endParaRPr>
          </a:p>
        </p:txBody>
      </p:sp>
      <p:sp>
        <p:nvSpPr>
          <p:cNvPr id="5" name="ZoneTexte 4">
            <a:extLst>
              <a:ext uri="{FF2B5EF4-FFF2-40B4-BE49-F238E27FC236}">
                <a16:creationId xmlns:a16="http://schemas.microsoft.com/office/drawing/2014/main" id="{DB1144F9-D4E2-C60B-2238-346BCA31E7C8}"/>
              </a:ext>
            </a:extLst>
          </p:cNvPr>
          <p:cNvSpPr txBox="1"/>
          <p:nvPr/>
        </p:nvSpPr>
        <p:spPr>
          <a:xfrm>
            <a:off x="8275320" y="767596"/>
            <a:ext cx="3246120" cy="707886"/>
          </a:xfrm>
          <a:prstGeom prst="rect">
            <a:avLst/>
          </a:prstGeom>
          <a:noFill/>
        </p:spPr>
        <p:txBody>
          <a:bodyPr wrap="square" rtlCol="0">
            <a:spAutoFit/>
          </a:bodyPr>
          <a:lstStyle/>
          <a:p>
            <a:r>
              <a:rPr lang="fr-CA" sz="4000" dirty="0" err="1">
                <a:highlight>
                  <a:srgbClr val="FFFF00"/>
                </a:highlight>
              </a:rPr>
              <a:t>Tidy</a:t>
            </a:r>
            <a:endParaRPr lang="en-CA" sz="4000" dirty="0">
              <a:highlight>
                <a:srgbClr val="FFFF00"/>
              </a:highlight>
            </a:endParaRPr>
          </a:p>
        </p:txBody>
      </p:sp>
    </p:spTree>
    <p:extLst>
      <p:ext uri="{BB962C8B-B14F-4D97-AF65-F5344CB8AC3E}">
        <p14:creationId xmlns:p14="http://schemas.microsoft.com/office/powerpoint/2010/main" val="2811148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124" name="Picture 4" descr="Concept / Thick and Thin / Kids Special Learning - YouTube">
            <a:extLst>
              <a:ext uri="{FF2B5EF4-FFF2-40B4-BE49-F238E27FC236}">
                <a16:creationId xmlns:a16="http://schemas.microsoft.com/office/drawing/2014/main" id="{08A35C1A-6587-1E0A-79C0-E622C62198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3136" y="367027"/>
            <a:ext cx="8175784" cy="612394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320BE2F-7537-3624-1B78-8363D59D884D}"/>
              </a:ext>
            </a:extLst>
          </p:cNvPr>
          <p:cNvSpPr/>
          <p:nvPr/>
        </p:nvSpPr>
        <p:spPr>
          <a:xfrm>
            <a:off x="2080736" y="4191000"/>
            <a:ext cx="4008120" cy="135636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4">
            <a:extLst>
              <a:ext uri="{FF2B5EF4-FFF2-40B4-BE49-F238E27FC236}">
                <a16:creationId xmlns:a16="http://schemas.microsoft.com/office/drawing/2014/main" id="{1A4C3F7B-9F0F-ED35-710A-557FB12B7CBC}"/>
              </a:ext>
            </a:extLst>
          </p:cNvPr>
          <p:cNvSpPr/>
          <p:nvPr/>
        </p:nvSpPr>
        <p:spPr>
          <a:xfrm>
            <a:off x="6553200" y="4191000"/>
            <a:ext cx="4008120" cy="135636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689774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xit" presetSubtype="0" fill="hold" grpId="0" nodeType="clickEffect">
                                  <p:stCondLst>
                                    <p:cond delay="0"/>
                                  </p:stCondLst>
                                  <p:childTnLst>
                                    <p:animEffect transition="out" filter="fade">
                                      <p:cBhvr>
                                        <p:cTn id="6" dur="1000"/>
                                        <p:tgtEl>
                                          <p:spTgt spid="4"/>
                                        </p:tgtEl>
                                      </p:cBhvr>
                                    </p:animEffect>
                                    <p:anim calcmode="lin" valueType="num">
                                      <p:cBhvr>
                                        <p:cTn id="7" dur="1000"/>
                                        <p:tgtEl>
                                          <p:spTgt spid="4"/>
                                        </p:tgtEl>
                                        <p:attrNameLst>
                                          <p:attrName>ppt_x</p:attrName>
                                        </p:attrNameLst>
                                      </p:cBhvr>
                                      <p:tavLst>
                                        <p:tav tm="0">
                                          <p:val>
                                            <p:strVal val="ppt_x"/>
                                          </p:val>
                                        </p:tav>
                                        <p:tav tm="100000">
                                          <p:val>
                                            <p:strVal val="ppt_x"/>
                                          </p:val>
                                        </p:tav>
                                      </p:tavLst>
                                    </p:anim>
                                    <p:anim calcmode="lin" valueType="num">
                                      <p:cBhvr>
                                        <p:cTn id="8" dur="100" decel="100000"/>
                                        <p:tgtEl>
                                          <p:spTgt spid="4"/>
                                        </p:tgtEl>
                                        <p:attrNameLst>
                                          <p:attrName>ppt_y</p:attrName>
                                        </p:attrNameLst>
                                      </p:cBhvr>
                                      <p:tavLst>
                                        <p:tav tm="0">
                                          <p:val>
                                            <p:strVal val="ppt_y"/>
                                          </p:val>
                                        </p:tav>
                                        <p:tav tm="100000">
                                          <p:val>
                                            <p:strVal val="ppt_y-.03"/>
                                          </p:val>
                                        </p:tav>
                                      </p:tavLst>
                                    </p:anim>
                                    <p:anim calcmode="lin" valueType="num">
                                      <p:cBhvr>
                                        <p:cTn id="9" dur="900" accel="100000">
                                          <p:stCondLst>
                                            <p:cond delay="100"/>
                                          </p:stCondLst>
                                        </p:cTn>
                                        <p:tgtEl>
                                          <p:spTgt spid="4"/>
                                        </p:tgtEl>
                                        <p:attrNameLst>
                                          <p:attrName>ppt_y</p:attrName>
                                        </p:attrNameLst>
                                      </p:cBhvr>
                                      <p:tavLst>
                                        <p:tav tm="0">
                                          <p:val>
                                            <p:strVal val="ppt_y"/>
                                          </p:val>
                                        </p:tav>
                                        <p:tav tm="100000">
                                          <p:val>
                                            <p:strVal val="ppt_y+1"/>
                                          </p:val>
                                        </p:tav>
                                      </p:tavLst>
                                    </p:anim>
                                    <p:set>
                                      <p:cBhvr>
                                        <p:cTn id="10" dur="1" fill="hold">
                                          <p:stCondLst>
                                            <p:cond delay="999"/>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37" presetClass="exit" presetSubtype="0" fill="hold" grpId="0" nodeType="clickEffect">
                                  <p:stCondLst>
                                    <p:cond delay="0"/>
                                  </p:stCondLst>
                                  <p:childTnLst>
                                    <p:animEffect transition="out" filter="fade">
                                      <p:cBhvr>
                                        <p:cTn id="14" dur="1000"/>
                                        <p:tgtEl>
                                          <p:spTgt spid="5"/>
                                        </p:tgtEl>
                                      </p:cBhvr>
                                    </p:animEffect>
                                    <p:anim calcmode="lin" valueType="num">
                                      <p:cBhvr>
                                        <p:cTn id="15" dur="1000"/>
                                        <p:tgtEl>
                                          <p:spTgt spid="5"/>
                                        </p:tgtEl>
                                        <p:attrNameLst>
                                          <p:attrName>ppt_x</p:attrName>
                                        </p:attrNameLst>
                                      </p:cBhvr>
                                      <p:tavLst>
                                        <p:tav tm="0">
                                          <p:val>
                                            <p:strVal val="ppt_x"/>
                                          </p:val>
                                        </p:tav>
                                        <p:tav tm="100000">
                                          <p:val>
                                            <p:strVal val="ppt_x"/>
                                          </p:val>
                                        </p:tav>
                                      </p:tavLst>
                                    </p:anim>
                                    <p:anim calcmode="lin" valueType="num">
                                      <p:cBhvr>
                                        <p:cTn id="16" dur="100" decel="100000"/>
                                        <p:tgtEl>
                                          <p:spTgt spid="5"/>
                                        </p:tgtEl>
                                        <p:attrNameLst>
                                          <p:attrName>ppt_y</p:attrName>
                                        </p:attrNameLst>
                                      </p:cBhvr>
                                      <p:tavLst>
                                        <p:tav tm="0">
                                          <p:val>
                                            <p:strVal val="ppt_y"/>
                                          </p:val>
                                        </p:tav>
                                        <p:tav tm="100000">
                                          <p:val>
                                            <p:strVal val="ppt_y-.03"/>
                                          </p:val>
                                        </p:tav>
                                      </p:tavLst>
                                    </p:anim>
                                    <p:anim calcmode="lin" valueType="num">
                                      <p:cBhvr>
                                        <p:cTn id="17" dur="900" accel="100000">
                                          <p:stCondLst>
                                            <p:cond delay="100"/>
                                          </p:stCondLst>
                                        </p:cTn>
                                        <p:tgtEl>
                                          <p:spTgt spid="5"/>
                                        </p:tgtEl>
                                        <p:attrNameLst>
                                          <p:attrName>ppt_y</p:attrName>
                                        </p:attrNameLst>
                                      </p:cBhvr>
                                      <p:tavLst>
                                        <p:tav tm="0">
                                          <p:val>
                                            <p:strVal val="ppt_y"/>
                                          </p:val>
                                        </p:tav>
                                        <p:tav tm="100000">
                                          <p:val>
                                            <p:strVal val="ppt_y+1"/>
                                          </p:val>
                                        </p:tav>
                                      </p:tavLst>
                                    </p:anim>
                                    <p:set>
                                      <p:cBhvr>
                                        <p:cTn id="18"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146" name="Picture 2" descr="How to Be a Resourceful Teacher in an Inclusive Classroom • Teachers  Institute">
            <a:extLst>
              <a:ext uri="{FF2B5EF4-FFF2-40B4-BE49-F238E27FC236}">
                <a16:creationId xmlns:a16="http://schemas.microsoft.com/office/drawing/2014/main" id="{36DC57D9-4A18-D856-B82B-40FD0C7296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66900"/>
            <a:ext cx="593598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a:extLst>
              <a:ext uri="{FF2B5EF4-FFF2-40B4-BE49-F238E27FC236}">
                <a16:creationId xmlns:a16="http://schemas.microsoft.com/office/drawing/2014/main" id="{FE000BD5-C762-0A6D-1CC2-BCB1E9C48CEB}"/>
              </a:ext>
            </a:extLst>
          </p:cNvPr>
          <p:cNvPicPr>
            <a:picLocks noChangeAspect="1"/>
          </p:cNvPicPr>
          <p:nvPr/>
        </p:nvPicPr>
        <p:blipFill>
          <a:blip r:embed="rId3"/>
          <a:stretch>
            <a:fillRect/>
          </a:stretch>
        </p:blipFill>
        <p:spPr>
          <a:xfrm>
            <a:off x="6486524" y="1075572"/>
            <a:ext cx="4912995" cy="4706855"/>
          </a:xfrm>
          <a:prstGeom prst="rect">
            <a:avLst/>
          </a:prstGeom>
        </p:spPr>
      </p:pic>
      <p:sp>
        <p:nvSpPr>
          <p:cNvPr id="4" name="ZoneTexte 3">
            <a:extLst>
              <a:ext uri="{FF2B5EF4-FFF2-40B4-BE49-F238E27FC236}">
                <a16:creationId xmlns:a16="http://schemas.microsoft.com/office/drawing/2014/main" id="{F32A796A-9F95-C2A5-BD24-EE015F8E534E}"/>
              </a:ext>
            </a:extLst>
          </p:cNvPr>
          <p:cNvSpPr txBox="1"/>
          <p:nvPr/>
        </p:nvSpPr>
        <p:spPr>
          <a:xfrm>
            <a:off x="7741920" y="838200"/>
            <a:ext cx="3505200" cy="584775"/>
          </a:xfrm>
          <a:prstGeom prst="rect">
            <a:avLst/>
          </a:prstGeom>
          <a:noFill/>
        </p:spPr>
        <p:txBody>
          <a:bodyPr wrap="square" rtlCol="0">
            <a:spAutoFit/>
          </a:bodyPr>
          <a:lstStyle/>
          <a:p>
            <a:r>
              <a:rPr lang="fr-CA" sz="3200" b="1" dirty="0" err="1">
                <a:highlight>
                  <a:srgbClr val="FFFF00"/>
                </a:highlight>
              </a:rPr>
              <a:t>Powerless</a:t>
            </a:r>
            <a:endParaRPr lang="en-CA" sz="3200" b="1" dirty="0">
              <a:highlight>
                <a:srgbClr val="FFFF00"/>
              </a:highlight>
            </a:endParaRPr>
          </a:p>
        </p:txBody>
      </p:sp>
      <p:sp>
        <p:nvSpPr>
          <p:cNvPr id="5" name="ZoneTexte 4">
            <a:extLst>
              <a:ext uri="{FF2B5EF4-FFF2-40B4-BE49-F238E27FC236}">
                <a16:creationId xmlns:a16="http://schemas.microsoft.com/office/drawing/2014/main" id="{A1D892D4-6E1B-D955-13A9-5F3925EEC6E2}"/>
              </a:ext>
            </a:extLst>
          </p:cNvPr>
          <p:cNvSpPr txBox="1"/>
          <p:nvPr/>
        </p:nvSpPr>
        <p:spPr>
          <a:xfrm>
            <a:off x="1722120" y="838200"/>
            <a:ext cx="3505200" cy="584775"/>
          </a:xfrm>
          <a:prstGeom prst="rect">
            <a:avLst/>
          </a:prstGeom>
          <a:noFill/>
        </p:spPr>
        <p:txBody>
          <a:bodyPr wrap="square" rtlCol="0">
            <a:spAutoFit/>
          </a:bodyPr>
          <a:lstStyle/>
          <a:p>
            <a:r>
              <a:rPr lang="fr-CA" sz="3200" b="1" dirty="0" err="1">
                <a:highlight>
                  <a:srgbClr val="FFFF00"/>
                </a:highlight>
              </a:rPr>
              <a:t>Resourceful</a:t>
            </a:r>
            <a:endParaRPr lang="en-CA" sz="3200" b="1" dirty="0">
              <a:highlight>
                <a:srgbClr val="FFFF00"/>
              </a:highlight>
            </a:endParaRPr>
          </a:p>
        </p:txBody>
      </p:sp>
    </p:spTree>
    <p:extLst>
      <p:ext uri="{BB962C8B-B14F-4D97-AF65-F5344CB8AC3E}">
        <p14:creationId xmlns:p14="http://schemas.microsoft.com/office/powerpoint/2010/main" val="649898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tness Men Pose By Showing His Athletic Body Stock Illustration - Download  Image Now - Body Building, Men, Cartoon - iStock">
            <a:extLst>
              <a:ext uri="{FF2B5EF4-FFF2-40B4-BE49-F238E27FC236}">
                <a16:creationId xmlns:a16="http://schemas.microsoft.com/office/drawing/2014/main" id="{B4664DBC-5362-0779-DF63-83EEE0A164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 y="765144"/>
            <a:ext cx="4312920" cy="6092856"/>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50D3AC2E-64B3-2F60-4F38-E703DE9C4A22}"/>
              </a:ext>
            </a:extLst>
          </p:cNvPr>
          <p:cNvSpPr txBox="1"/>
          <p:nvPr/>
        </p:nvSpPr>
        <p:spPr>
          <a:xfrm>
            <a:off x="701040" y="518160"/>
            <a:ext cx="2240280" cy="1077218"/>
          </a:xfrm>
          <a:prstGeom prst="rect">
            <a:avLst/>
          </a:prstGeom>
          <a:noFill/>
        </p:spPr>
        <p:txBody>
          <a:bodyPr wrap="square" rtlCol="0">
            <a:spAutoFit/>
          </a:bodyPr>
          <a:lstStyle/>
          <a:p>
            <a:r>
              <a:rPr lang="fr-CA" sz="3200" b="1" dirty="0" err="1">
                <a:highlight>
                  <a:srgbClr val="FFFF00"/>
                </a:highlight>
              </a:rPr>
              <a:t>Muscular</a:t>
            </a:r>
            <a:r>
              <a:rPr lang="fr-CA" sz="3200" b="1" dirty="0">
                <a:highlight>
                  <a:srgbClr val="FFFF00"/>
                </a:highlight>
              </a:rPr>
              <a:t> </a:t>
            </a:r>
          </a:p>
          <a:p>
            <a:r>
              <a:rPr lang="fr-CA" sz="3200" b="1" dirty="0">
                <a:highlight>
                  <a:srgbClr val="FFFF00"/>
                </a:highlight>
              </a:rPr>
              <a:t>Fit</a:t>
            </a:r>
            <a:endParaRPr lang="en-CA" sz="3200" b="1" dirty="0">
              <a:highlight>
                <a:srgbClr val="FFFF00"/>
              </a:highlight>
            </a:endParaRPr>
          </a:p>
        </p:txBody>
      </p:sp>
      <p:sp>
        <p:nvSpPr>
          <p:cNvPr id="3" name="ZoneTexte 2">
            <a:extLst>
              <a:ext uri="{FF2B5EF4-FFF2-40B4-BE49-F238E27FC236}">
                <a16:creationId xmlns:a16="http://schemas.microsoft.com/office/drawing/2014/main" id="{EEFC0941-2DBA-7BD4-272D-605875313D71}"/>
              </a:ext>
            </a:extLst>
          </p:cNvPr>
          <p:cNvSpPr txBox="1"/>
          <p:nvPr/>
        </p:nvSpPr>
        <p:spPr>
          <a:xfrm>
            <a:off x="5730240" y="310067"/>
            <a:ext cx="2240280" cy="584775"/>
          </a:xfrm>
          <a:prstGeom prst="rect">
            <a:avLst/>
          </a:prstGeom>
          <a:noFill/>
        </p:spPr>
        <p:txBody>
          <a:bodyPr wrap="square" rtlCol="0">
            <a:spAutoFit/>
          </a:bodyPr>
          <a:lstStyle/>
          <a:p>
            <a:r>
              <a:rPr lang="fr-CA" sz="3200" b="1" dirty="0" err="1">
                <a:highlight>
                  <a:srgbClr val="FFFF00"/>
                </a:highlight>
              </a:rPr>
              <a:t>Flabby</a:t>
            </a:r>
            <a:endParaRPr lang="en-CA" sz="3200" b="1" dirty="0">
              <a:highlight>
                <a:srgbClr val="FFFF00"/>
              </a:highlight>
            </a:endParaRPr>
          </a:p>
        </p:txBody>
      </p:sp>
      <p:pic>
        <p:nvPicPr>
          <p:cNvPr id="1032" name="Picture 8" descr="Chubby Cartoon Bub Vector by Jezzy-Fezzy on DeviantArt">
            <a:extLst>
              <a:ext uri="{FF2B5EF4-FFF2-40B4-BE49-F238E27FC236}">
                <a16:creationId xmlns:a16="http://schemas.microsoft.com/office/drawing/2014/main" id="{37A5087F-C89A-DC2C-6D36-9A4FB58C5C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0650" y="2289810"/>
            <a:ext cx="1790700" cy="255270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5B6594A8-BC7E-27D8-FEE6-393CFE5CCB03}"/>
              </a:ext>
            </a:extLst>
          </p:cNvPr>
          <p:cNvSpPr txBox="1"/>
          <p:nvPr/>
        </p:nvSpPr>
        <p:spPr>
          <a:xfrm>
            <a:off x="9166860" y="894842"/>
            <a:ext cx="2240280" cy="584775"/>
          </a:xfrm>
          <a:prstGeom prst="rect">
            <a:avLst/>
          </a:prstGeom>
          <a:noFill/>
        </p:spPr>
        <p:txBody>
          <a:bodyPr wrap="square" rtlCol="0">
            <a:spAutoFit/>
          </a:bodyPr>
          <a:lstStyle/>
          <a:p>
            <a:r>
              <a:rPr lang="fr-CA" sz="3200" b="1" dirty="0" err="1">
                <a:highlight>
                  <a:srgbClr val="FFFF00"/>
                </a:highlight>
              </a:rPr>
              <a:t>Chubby</a:t>
            </a:r>
            <a:endParaRPr lang="fr-CA" sz="3200" b="1" dirty="0">
              <a:highlight>
                <a:srgbClr val="FFFF00"/>
              </a:highlight>
            </a:endParaRPr>
          </a:p>
        </p:txBody>
      </p:sp>
      <p:pic>
        <p:nvPicPr>
          <p:cNvPr id="1034" name="Picture 10" descr="Cartoon Vector Illustration Weakling Stock Vector (Royalty Free) 343697009  | Shutterstock">
            <a:extLst>
              <a:ext uri="{FF2B5EF4-FFF2-40B4-BE49-F238E27FC236}">
                <a16:creationId xmlns:a16="http://schemas.microsoft.com/office/drawing/2014/main" id="{C84DA0A3-4363-4C59-019F-C0A465820B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056769"/>
            <a:ext cx="2611120" cy="518384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723B6E5-3E78-7C31-ECBE-58E23F66ED63}"/>
              </a:ext>
            </a:extLst>
          </p:cNvPr>
          <p:cNvSpPr/>
          <p:nvPr/>
        </p:nvSpPr>
        <p:spPr>
          <a:xfrm>
            <a:off x="5097780" y="5867400"/>
            <a:ext cx="2694940" cy="53513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Tree>
    <p:extLst>
      <p:ext uri="{BB962C8B-B14F-4D97-AF65-F5344CB8AC3E}">
        <p14:creationId xmlns:p14="http://schemas.microsoft.com/office/powerpoint/2010/main" val="3215745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427832C5-DA91-D515-C89E-20E918616A97}"/>
              </a:ext>
            </a:extLst>
          </p:cNvPr>
          <p:cNvPicPr>
            <a:picLocks noChangeAspect="1"/>
          </p:cNvPicPr>
          <p:nvPr/>
        </p:nvPicPr>
        <p:blipFill>
          <a:blip r:embed="rId2"/>
          <a:stretch>
            <a:fillRect/>
          </a:stretch>
        </p:blipFill>
        <p:spPr>
          <a:xfrm>
            <a:off x="1737360" y="802141"/>
            <a:ext cx="8717280" cy="5253718"/>
          </a:xfrm>
          <a:prstGeom prst="rect">
            <a:avLst/>
          </a:prstGeom>
        </p:spPr>
      </p:pic>
      <p:grpSp>
        <p:nvGrpSpPr>
          <p:cNvPr id="13" name="Groupe 12">
            <a:extLst>
              <a:ext uri="{FF2B5EF4-FFF2-40B4-BE49-F238E27FC236}">
                <a16:creationId xmlns:a16="http://schemas.microsoft.com/office/drawing/2014/main" id="{1055ECEC-C3B5-489C-6411-FC35882412BE}"/>
              </a:ext>
            </a:extLst>
          </p:cNvPr>
          <p:cNvGrpSpPr/>
          <p:nvPr/>
        </p:nvGrpSpPr>
        <p:grpSpPr>
          <a:xfrm>
            <a:off x="7406640" y="1082040"/>
            <a:ext cx="3429000" cy="1595234"/>
            <a:chOff x="7406640" y="1082040"/>
            <a:chExt cx="3429000" cy="1595234"/>
          </a:xfrm>
        </p:grpSpPr>
        <p:grpSp>
          <p:nvGrpSpPr>
            <p:cNvPr id="12" name="Groupe 11">
              <a:extLst>
                <a:ext uri="{FF2B5EF4-FFF2-40B4-BE49-F238E27FC236}">
                  <a16:creationId xmlns:a16="http://schemas.microsoft.com/office/drawing/2014/main" id="{79285E36-134B-E2E8-1DC6-D9063FD66B7D}"/>
                </a:ext>
              </a:extLst>
            </p:cNvPr>
            <p:cNvGrpSpPr/>
            <p:nvPr/>
          </p:nvGrpSpPr>
          <p:grpSpPr>
            <a:xfrm>
              <a:off x="7406640" y="1082040"/>
              <a:ext cx="3048000" cy="977129"/>
              <a:chOff x="7406640" y="1082040"/>
              <a:chExt cx="3048000" cy="977129"/>
            </a:xfrm>
          </p:grpSpPr>
          <p:sp>
            <p:nvSpPr>
              <p:cNvPr id="5" name="Rectangle 4">
                <a:extLst>
                  <a:ext uri="{FF2B5EF4-FFF2-40B4-BE49-F238E27FC236}">
                    <a16:creationId xmlns:a16="http://schemas.microsoft.com/office/drawing/2014/main" id="{30184B02-32F3-B432-7152-4BCDED7575BA}"/>
                  </a:ext>
                </a:extLst>
              </p:cNvPr>
              <p:cNvSpPr/>
              <p:nvPr/>
            </p:nvSpPr>
            <p:spPr>
              <a:xfrm>
                <a:off x="7406640" y="1082040"/>
                <a:ext cx="2362200" cy="6477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2BD6FAED-3C2D-1DE2-4A69-BE11A5E36D9B}"/>
                  </a:ext>
                </a:extLst>
              </p:cNvPr>
              <p:cNvSpPr/>
              <p:nvPr/>
            </p:nvSpPr>
            <p:spPr>
              <a:xfrm>
                <a:off x="8092440" y="1411469"/>
                <a:ext cx="2362200" cy="6477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7" name="Rectangle 6">
              <a:extLst>
                <a:ext uri="{FF2B5EF4-FFF2-40B4-BE49-F238E27FC236}">
                  <a16:creationId xmlns:a16="http://schemas.microsoft.com/office/drawing/2014/main" id="{F921D8B5-B121-3BF8-629B-CB6A626DDD13}"/>
                </a:ext>
              </a:extLst>
            </p:cNvPr>
            <p:cNvSpPr/>
            <p:nvPr/>
          </p:nvSpPr>
          <p:spPr>
            <a:xfrm>
              <a:off x="8473440" y="2029574"/>
              <a:ext cx="2362200" cy="6477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1" name="Groupe 10">
            <a:extLst>
              <a:ext uri="{FF2B5EF4-FFF2-40B4-BE49-F238E27FC236}">
                <a16:creationId xmlns:a16="http://schemas.microsoft.com/office/drawing/2014/main" id="{C010A2BB-EE6B-791E-9067-D480A97DF466}"/>
              </a:ext>
            </a:extLst>
          </p:cNvPr>
          <p:cNvGrpSpPr/>
          <p:nvPr/>
        </p:nvGrpSpPr>
        <p:grpSpPr>
          <a:xfrm>
            <a:off x="1123949" y="1082040"/>
            <a:ext cx="4286251" cy="1754369"/>
            <a:chOff x="1123949" y="1082040"/>
            <a:chExt cx="4286251" cy="1754369"/>
          </a:xfrm>
        </p:grpSpPr>
        <p:sp>
          <p:nvSpPr>
            <p:cNvPr id="8" name="Rectangle 7">
              <a:extLst>
                <a:ext uri="{FF2B5EF4-FFF2-40B4-BE49-F238E27FC236}">
                  <a16:creationId xmlns:a16="http://schemas.microsoft.com/office/drawing/2014/main" id="{44EC7E1D-1CF5-7BEF-A468-3F6726A63033}"/>
                </a:ext>
              </a:extLst>
            </p:cNvPr>
            <p:cNvSpPr/>
            <p:nvPr/>
          </p:nvSpPr>
          <p:spPr>
            <a:xfrm>
              <a:off x="3048000" y="1082040"/>
              <a:ext cx="2362200" cy="762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Rectangle 8">
              <a:extLst>
                <a:ext uri="{FF2B5EF4-FFF2-40B4-BE49-F238E27FC236}">
                  <a16:creationId xmlns:a16="http://schemas.microsoft.com/office/drawing/2014/main" id="{FE167593-42E7-B7CF-9E7E-6C6A146E2742}"/>
                </a:ext>
              </a:extLst>
            </p:cNvPr>
            <p:cNvSpPr/>
            <p:nvPr/>
          </p:nvSpPr>
          <p:spPr>
            <a:xfrm>
              <a:off x="1562100" y="1520190"/>
              <a:ext cx="2362200" cy="6477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a:extLst>
                <a:ext uri="{FF2B5EF4-FFF2-40B4-BE49-F238E27FC236}">
                  <a16:creationId xmlns:a16="http://schemas.microsoft.com/office/drawing/2014/main" id="{5DCDF946-7C9D-42B9-8809-14D962AB6041}"/>
                </a:ext>
              </a:extLst>
            </p:cNvPr>
            <p:cNvSpPr/>
            <p:nvPr/>
          </p:nvSpPr>
          <p:spPr>
            <a:xfrm>
              <a:off x="1123949" y="2167890"/>
              <a:ext cx="2594611" cy="6685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272126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xit" presetSubtype="0" fill="hold" nodeType="clickEffect">
                                  <p:stCondLst>
                                    <p:cond delay="0"/>
                                  </p:stCondLst>
                                  <p:childTnLst>
                                    <p:animEffect transition="out" filter="fade">
                                      <p:cBhvr>
                                        <p:cTn id="6" dur="1000"/>
                                        <p:tgtEl>
                                          <p:spTgt spid="11"/>
                                        </p:tgtEl>
                                      </p:cBhvr>
                                    </p:animEffect>
                                    <p:anim calcmode="lin" valueType="num">
                                      <p:cBhvr>
                                        <p:cTn id="7" dur="1000"/>
                                        <p:tgtEl>
                                          <p:spTgt spid="11"/>
                                        </p:tgtEl>
                                        <p:attrNameLst>
                                          <p:attrName>ppt_x</p:attrName>
                                        </p:attrNameLst>
                                      </p:cBhvr>
                                      <p:tavLst>
                                        <p:tav tm="0">
                                          <p:val>
                                            <p:strVal val="ppt_x"/>
                                          </p:val>
                                        </p:tav>
                                        <p:tav tm="100000">
                                          <p:val>
                                            <p:strVal val="ppt_x"/>
                                          </p:val>
                                        </p:tav>
                                      </p:tavLst>
                                    </p:anim>
                                    <p:anim calcmode="lin" valueType="num">
                                      <p:cBhvr>
                                        <p:cTn id="8" dur="100" decel="100000"/>
                                        <p:tgtEl>
                                          <p:spTgt spid="11"/>
                                        </p:tgtEl>
                                        <p:attrNameLst>
                                          <p:attrName>ppt_y</p:attrName>
                                        </p:attrNameLst>
                                      </p:cBhvr>
                                      <p:tavLst>
                                        <p:tav tm="0">
                                          <p:val>
                                            <p:strVal val="ppt_y"/>
                                          </p:val>
                                        </p:tav>
                                        <p:tav tm="100000">
                                          <p:val>
                                            <p:strVal val="ppt_y-.03"/>
                                          </p:val>
                                        </p:tav>
                                      </p:tavLst>
                                    </p:anim>
                                    <p:anim calcmode="lin" valueType="num">
                                      <p:cBhvr>
                                        <p:cTn id="9" dur="900" accel="100000">
                                          <p:stCondLst>
                                            <p:cond delay="100"/>
                                          </p:stCondLst>
                                        </p:cTn>
                                        <p:tgtEl>
                                          <p:spTgt spid="11"/>
                                        </p:tgtEl>
                                        <p:attrNameLst>
                                          <p:attrName>ppt_y</p:attrName>
                                        </p:attrNameLst>
                                      </p:cBhvr>
                                      <p:tavLst>
                                        <p:tav tm="0">
                                          <p:val>
                                            <p:strVal val="ppt_y"/>
                                          </p:val>
                                        </p:tav>
                                        <p:tav tm="100000">
                                          <p:val>
                                            <p:strVal val="ppt_y+1"/>
                                          </p:val>
                                        </p:tav>
                                      </p:tavLst>
                                    </p:anim>
                                    <p:set>
                                      <p:cBhvr>
                                        <p:cTn id="10" dur="1" fill="hold">
                                          <p:stCondLst>
                                            <p:cond delay="999"/>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37" presetClass="exit" presetSubtype="0" fill="hold" nodeType="clickEffect">
                                  <p:stCondLst>
                                    <p:cond delay="0"/>
                                  </p:stCondLst>
                                  <p:childTnLst>
                                    <p:animEffect transition="out" filter="fade">
                                      <p:cBhvr>
                                        <p:cTn id="14" dur="1000"/>
                                        <p:tgtEl>
                                          <p:spTgt spid="13"/>
                                        </p:tgtEl>
                                      </p:cBhvr>
                                    </p:animEffect>
                                    <p:anim calcmode="lin" valueType="num">
                                      <p:cBhvr>
                                        <p:cTn id="15" dur="1000"/>
                                        <p:tgtEl>
                                          <p:spTgt spid="13"/>
                                        </p:tgtEl>
                                        <p:attrNameLst>
                                          <p:attrName>ppt_x</p:attrName>
                                        </p:attrNameLst>
                                      </p:cBhvr>
                                      <p:tavLst>
                                        <p:tav tm="0">
                                          <p:val>
                                            <p:strVal val="ppt_x"/>
                                          </p:val>
                                        </p:tav>
                                        <p:tav tm="100000">
                                          <p:val>
                                            <p:strVal val="ppt_x"/>
                                          </p:val>
                                        </p:tav>
                                      </p:tavLst>
                                    </p:anim>
                                    <p:anim calcmode="lin" valueType="num">
                                      <p:cBhvr>
                                        <p:cTn id="16" dur="100" decel="100000"/>
                                        <p:tgtEl>
                                          <p:spTgt spid="13"/>
                                        </p:tgtEl>
                                        <p:attrNameLst>
                                          <p:attrName>ppt_y</p:attrName>
                                        </p:attrNameLst>
                                      </p:cBhvr>
                                      <p:tavLst>
                                        <p:tav tm="0">
                                          <p:val>
                                            <p:strVal val="ppt_y"/>
                                          </p:val>
                                        </p:tav>
                                        <p:tav tm="100000">
                                          <p:val>
                                            <p:strVal val="ppt_y-.03"/>
                                          </p:val>
                                        </p:tav>
                                      </p:tavLst>
                                    </p:anim>
                                    <p:anim calcmode="lin" valueType="num">
                                      <p:cBhvr>
                                        <p:cTn id="17" dur="900" accel="100000">
                                          <p:stCondLst>
                                            <p:cond delay="100"/>
                                          </p:stCondLst>
                                        </p:cTn>
                                        <p:tgtEl>
                                          <p:spTgt spid="13"/>
                                        </p:tgtEl>
                                        <p:attrNameLst>
                                          <p:attrName>ppt_y</p:attrName>
                                        </p:attrNameLst>
                                      </p:cBhvr>
                                      <p:tavLst>
                                        <p:tav tm="0">
                                          <p:val>
                                            <p:strVal val="ppt_y"/>
                                          </p:val>
                                        </p:tav>
                                        <p:tav tm="100000">
                                          <p:val>
                                            <p:strVal val="ppt_y+1"/>
                                          </p:val>
                                        </p:tav>
                                      </p:tavLst>
                                    </p:anim>
                                    <p:set>
                                      <p:cBhvr>
                                        <p:cTn id="18" dur="1" fill="hold">
                                          <p:stCondLst>
                                            <p:cond delay="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Wide and Narrow | Baamboozle - Baamboozle | The Most Fun Classroom Games!">
            <a:extLst>
              <a:ext uri="{FF2B5EF4-FFF2-40B4-BE49-F238E27FC236}">
                <a16:creationId xmlns:a16="http://schemas.microsoft.com/office/drawing/2014/main" id="{D27F3EE5-2B90-A9CB-9C53-B50D9A02AA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294120"/>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FF521A6F-7B8D-2D1C-F29F-7104E41561B5}"/>
              </a:ext>
            </a:extLst>
          </p:cNvPr>
          <p:cNvSpPr txBox="1"/>
          <p:nvPr/>
        </p:nvSpPr>
        <p:spPr>
          <a:xfrm>
            <a:off x="6568440" y="1070223"/>
            <a:ext cx="2499360" cy="707886"/>
          </a:xfrm>
          <a:prstGeom prst="rect">
            <a:avLst/>
          </a:prstGeom>
          <a:noFill/>
        </p:spPr>
        <p:txBody>
          <a:bodyPr wrap="square" rtlCol="0">
            <a:spAutoFit/>
          </a:bodyPr>
          <a:lstStyle/>
          <a:p>
            <a:r>
              <a:rPr lang="fr-CA" sz="4000" dirty="0">
                <a:highlight>
                  <a:srgbClr val="FFFF00"/>
                </a:highlight>
              </a:rPr>
              <a:t>Narrow</a:t>
            </a:r>
            <a:endParaRPr lang="en-CA" sz="4000" dirty="0">
              <a:highlight>
                <a:srgbClr val="FFFF00"/>
              </a:highlight>
            </a:endParaRPr>
          </a:p>
        </p:txBody>
      </p:sp>
      <p:sp>
        <p:nvSpPr>
          <p:cNvPr id="3" name="ZoneTexte 2">
            <a:extLst>
              <a:ext uri="{FF2B5EF4-FFF2-40B4-BE49-F238E27FC236}">
                <a16:creationId xmlns:a16="http://schemas.microsoft.com/office/drawing/2014/main" id="{8A3AC8B4-60F2-5D43-A294-EA59A5067BC0}"/>
              </a:ext>
            </a:extLst>
          </p:cNvPr>
          <p:cNvSpPr txBox="1"/>
          <p:nvPr/>
        </p:nvSpPr>
        <p:spPr>
          <a:xfrm>
            <a:off x="944880" y="716280"/>
            <a:ext cx="2499360" cy="707886"/>
          </a:xfrm>
          <a:prstGeom prst="rect">
            <a:avLst/>
          </a:prstGeom>
          <a:noFill/>
        </p:spPr>
        <p:txBody>
          <a:bodyPr wrap="square" rtlCol="0">
            <a:spAutoFit/>
          </a:bodyPr>
          <a:lstStyle/>
          <a:p>
            <a:r>
              <a:rPr lang="fr-CA" sz="4000" dirty="0">
                <a:highlight>
                  <a:srgbClr val="FFFF00"/>
                </a:highlight>
              </a:rPr>
              <a:t>Wide</a:t>
            </a:r>
            <a:endParaRPr lang="en-CA" sz="4000" dirty="0">
              <a:highlight>
                <a:srgbClr val="FFFF00"/>
              </a:highlight>
            </a:endParaRPr>
          </a:p>
        </p:txBody>
      </p:sp>
    </p:spTree>
    <p:extLst>
      <p:ext uri="{BB962C8B-B14F-4D97-AF65-F5344CB8AC3E}">
        <p14:creationId xmlns:p14="http://schemas.microsoft.com/office/powerpoint/2010/main" val="101245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usinessman happy with multitasking and multi skill. cartoon character  vector illustration. marketing, coffee, phone, megaphone, clipboard. Stock  Vector | Adobe Stock">
            <a:extLst>
              <a:ext uri="{FF2B5EF4-FFF2-40B4-BE49-F238E27FC236}">
                <a16:creationId xmlns:a16="http://schemas.microsoft.com/office/drawing/2014/main" id="{AF930084-D0F4-7D4C-64E3-C5450467CE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7040" y="939073"/>
            <a:ext cx="5308283" cy="530828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4A1E990-70FC-50BD-5BE8-C77DD6E0C91F}"/>
              </a:ext>
            </a:extLst>
          </p:cNvPr>
          <p:cNvSpPr/>
          <p:nvPr/>
        </p:nvSpPr>
        <p:spPr>
          <a:xfrm>
            <a:off x="701040" y="4770120"/>
            <a:ext cx="487680" cy="158972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3" name="ZoneTexte 2">
            <a:extLst>
              <a:ext uri="{FF2B5EF4-FFF2-40B4-BE49-F238E27FC236}">
                <a16:creationId xmlns:a16="http://schemas.microsoft.com/office/drawing/2014/main" id="{011D4819-F03B-2D40-0605-AE433451C944}"/>
              </a:ext>
            </a:extLst>
          </p:cNvPr>
          <p:cNvSpPr txBox="1"/>
          <p:nvPr/>
        </p:nvSpPr>
        <p:spPr>
          <a:xfrm>
            <a:off x="8610600" y="537027"/>
            <a:ext cx="1920240" cy="769441"/>
          </a:xfrm>
          <a:prstGeom prst="rect">
            <a:avLst/>
          </a:prstGeom>
          <a:noFill/>
        </p:spPr>
        <p:txBody>
          <a:bodyPr wrap="square" rtlCol="0">
            <a:spAutoFit/>
          </a:bodyPr>
          <a:lstStyle/>
          <a:p>
            <a:r>
              <a:rPr lang="fr-CA" sz="4400" dirty="0" err="1">
                <a:highlight>
                  <a:srgbClr val="FFFF00"/>
                </a:highlight>
              </a:rPr>
              <a:t>Skillful</a:t>
            </a:r>
            <a:endParaRPr lang="en-CA" sz="4400" dirty="0">
              <a:highlight>
                <a:srgbClr val="FFFF00"/>
              </a:highlight>
            </a:endParaRPr>
          </a:p>
        </p:txBody>
      </p:sp>
      <p:sp>
        <p:nvSpPr>
          <p:cNvPr id="6" name="ZoneTexte 5">
            <a:extLst>
              <a:ext uri="{FF2B5EF4-FFF2-40B4-BE49-F238E27FC236}">
                <a16:creationId xmlns:a16="http://schemas.microsoft.com/office/drawing/2014/main" id="{8EA565B0-C651-2A16-7096-7D3448964F2F}"/>
              </a:ext>
            </a:extLst>
          </p:cNvPr>
          <p:cNvSpPr txBox="1"/>
          <p:nvPr/>
        </p:nvSpPr>
        <p:spPr>
          <a:xfrm>
            <a:off x="3032760" y="677908"/>
            <a:ext cx="1920240" cy="769441"/>
          </a:xfrm>
          <a:prstGeom prst="rect">
            <a:avLst/>
          </a:prstGeom>
          <a:noFill/>
        </p:spPr>
        <p:txBody>
          <a:bodyPr wrap="square" rtlCol="0">
            <a:spAutoFit/>
          </a:bodyPr>
          <a:lstStyle/>
          <a:p>
            <a:r>
              <a:rPr lang="fr-CA" sz="4400" dirty="0" err="1">
                <a:highlight>
                  <a:srgbClr val="FFFF00"/>
                </a:highlight>
              </a:rPr>
              <a:t>Clumsy</a:t>
            </a:r>
            <a:endParaRPr lang="en-CA" sz="4400" dirty="0">
              <a:highlight>
                <a:srgbClr val="FFFF00"/>
              </a:highlight>
            </a:endParaRPr>
          </a:p>
        </p:txBody>
      </p:sp>
      <p:pic>
        <p:nvPicPr>
          <p:cNvPr id="2052" name="Picture 4" descr="The Klutz - TV Tropes">
            <a:extLst>
              <a:ext uri="{FF2B5EF4-FFF2-40B4-BE49-F238E27FC236}">
                <a16:creationId xmlns:a16="http://schemas.microsoft.com/office/drawing/2014/main" id="{F87EE469-7D9C-898A-637E-8E816AD243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1840" y="1616240"/>
            <a:ext cx="3685638" cy="344343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298A6EA0-75A4-CF9B-AADD-C76EB9E5F49B}"/>
              </a:ext>
            </a:extLst>
          </p:cNvPr>
          <p:cNvSpPr/>
          <p:nvPr/>
        </p:nvSpPr>
        <p:spPr>
          <a:xfrm>
            <a:off x="6797040" y="4663440"/>
            <a:ext cx="487680" cy="169640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pic>
        <p:nvPicPr>
          <p:cNvPr id="2056" name="Picture 8" descr="clumsy clipart">
            <a:extLst>
              <a:ext uri="{FF2B5EF4-FFF2-40B4-BE49-F238E27FC236}">
                <a16:creationId xmlns:a16="http://schemas.microsoft.com/office/drawing/2014/main" id="{6849FCC8-B94B-499A-958E-2BB4CD363E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535" y="3990054"/>
            <a:ext cx="3241985" cy="2453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5179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a:extLst>
              <a:ext uri="{FF2B5EF4-FFF2-40B4-BE49-F238E27FC236}">
                <a16:creationId xmlns:a16="http://schemas.microsoft.com/office/drawing/2014/main" id="{EA98D842-59A1-7CED-0E2B-EABA8A35C7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9240" y="2179320"/>
            <a:ext cx="4206240" cy="3154680"/>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7F59404B-07E6-E72D-B412-EB0C669B5FDE}"/>
              </a:ext>
            </a:extLst>
          </p:cNvPr>
          <p:cNvSpPr txBox="1"/>
          <p:nvPr/>
        </p:nvSpPr>
        <p:spPr>
          <a:xfrm>
            <a:off x="2148840" y="929640"/>
            <a:ext cx="2849880" cy="707886"/>
          </a:xfrm>
          <a:prstGeom prst="rect">
            <a:avLst/>
          </a:prstGeom>
          <a:noFill/>
        </p:spPr>
        <p:txBody>
          <a:bodyPr wrap="square" rtlCol="0">
            <a:spAutoFit/>
          </a:bodyPr>
          <a:lstStyle/>
          <a:p>
            <a:r>
              <a:rPr lang="fr-CA" sz="4000" b="1" dirty="0" err="1">
                <a:highlight>
                  <a:srgbClr val="FFFF00"/>
                </a:highlight>
              </a:rPr>
              <a:t>Shy</a:t>
            </a:r>
            <a:r>
              <a:rPr lang="fr-CA" sz="4000" b="1" dirty="0">
                <a:highlight>
                  <a:srgbClr val="FFFF00"/>
                </a:highlight>
              </a:rPr>
              <a:t>, </a:t>
            </a:r>
            <a:r>
              <a:rPr lang="fr-CA" sz="4000" b="1" dirty="0" err="1">
                <a:highlight>
                  <a:srgbClr val="FFFF00"/>
                </a:highlight>
              </a:rPr>
              <a:t>timid</a:t>
            </a:r>
            <a:endParaRPr lang="en-CA" sz="4000" b="1" dirty="0">
              <a:highlight>
                <a:srgbClr val="FFFF00"/>
              </a:highlight>
            </a:endParaRPr>
          </a:p>
        </p:txBody>
      </p:sp>
      <p:pic>
        <p:nvPicPr>
          <p:cNvPr id="3078" name="Picture 6" descr="10 Ways to Raise a More Confident Child — F.I.T. Academy">
            <a:extLst>
              <a:ext uri="{FF2B5EF4-FFF2-40B4-BE49-F238E27FC236}">
                <a16:creationId xmlns:a16="http://schemas.microsoft.com/office/drawing/2014/main" id="{71AE7B86-C4FD-2598-1EC1-3380DF763C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6522" y="2705100"/>
            <a:ext cx="4163468" cy="2339340"/>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040AFBAF-239D-4276-DF8E-9BDC4EC24B08}"/>
              </a:ext>
            </a:extLst>
          </p:cNvPr>
          <p:cNvSpPr txBox="1"/>
          <p:nvPr/>
        </p:nvSpPr>
        <p:spPr>
          <a:xfrm>
            <a:off x="7437120" y="929640"/>
            <a:ext cx="2849880" cy="707886"/>
          </a:xfrm>
          <a:prstGeom prst="rect">
            <a:avLst/>
          </a:prstGeom>
          <a:noFill/>
        </p:spPr>
        <p:txBody>
          <a:bodyPr wrap="square" rtlCol="0">
            <a:spAutoFit/>
          </a:bodyPr>
          <a:lstStyle/>
          <a:p>
            <a:r>
              <a:rPr lang="fr-CA" sz="4000" b="1" dirty="0">
                <a:highlight>
                  <a:srgbClr val="FFFF00"/>
                </a:highlight>
              </a:rPr>
              <a:t>Confident</a:t>
            </a:r>
            <a:endParaRPr lang="en-CA" sz="4000" b="1" dirty="0">
              <a:highlight>
                <a:srgbClr val="FFFF00"/>
              </a:highlight>
            </a:endParaRPr>
          </a:p>
        </p:txBody>
      </p:sp>
    </p:spTree>
    <p:extLst>
      <p:ext uri="{BB962C8B-B14F-4D97-AF65-F5344CB8AC3E}">
        <p14:creationId xmlns:p14="http://schemas.microsoft.com/office/powerpoint/2010/main" val="3529822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811D151-DEAF-55D0-D99B-3BB1099CDD77}"/>
              </a:ext>
            </a:extLst>
          </p:cNvPr>
          <p:cNvPicPr>
            <a:picLocks noChangeAspect="1"/>
          </p:cNvPicPr>
          <p:nvPr/>
        </p:nvPicPr>
        <p:blipFill>
          <a:blip r:embed="rId2"/>
          <a:stretch>
            <a:fillRect/>
          </a:stretch>
        </p:blipFill>
        <p:spPr>
          <a:xfrm>
            <a:off x="2771774" y="1526406"/>
            <a:ext cx="7606666" cy="4403859"/>
          </a:xfrm>
          <a:prstGeom prst="rect">
            <a:avLst/>
          </a:prstGeom>
        </p:spPr>
      </p:pic>
      <p:sp>
        <p:nvSpPr>
          <p:cNvPr id="4" name="ZoneTexte 3">
            <a:extLst>
              <a:ext uri="{FF2B5EF4-FFF2-40B4-BE49-F238E27FC236}">
                <a16:creationId xmlns:a16="http://schemas.microsoft.com/office/drawing/2014/main" id="{ACFF9BD8-8522-13C0-A254-40C36807CD4E}"/>
              </a:ext>
            </a:extLst>
          </p:cNvPr>
          <p:cNvSpPr txBox="1"/>
          <p:nvPr/>
        </p:nvSpPr>
        <p:spPr>
          <a:xfrm>
            <a:off x="2880360" y="431756"/>
            <a:ext cx="2697480" cy="769441"/>
          </a:xfrm>
          <a:prstGeom prst="rect">
            <a:avLst/>
          </a:prstGeom>
          <a:noFill/>
        </p:spPr>
        <p:txBody>
          <a:bodyPr wrap="square" rtlCol="0">
            <a:spAutoFit/>
          </a:bodyPr>
          <a:lstStyle/>
          <a:p>
            <a:r>
              <a:rPr lang="fr-CA" sz="4400" b="1" dirty="0">
                <a:highlight>
                  <a:srgbClr val="FFFF00"/>
                </a:highlight>
              </a:rPr>
              <a:t>Safe</a:t>
            </a:r>
            <a:endParaRPr lang="en-CA" sz="4400" b="1" dirty="0">
              <a:highlight>
                <a:srgbClr val="FFFF00"/>
              </a:highlight>
            </a:endParaRPr>
          </a:p>
        </p:txBody>
      </p:sp>
      <p:sp>
        <p:nvSpPr>
          <p:cNvPr id="5" name="ZoneTexte 4">
            <a:extLst>
              <a:ext uri="{FF2B5EF4-FFF2-40B4-BE49-F238E27FC236}">
                <a16:creationId xmlns:a16="http://schemas.microsoft.com/office/drawing/2014/main" id="{6CA18B67-0EFB-30F5-A0E9-BA3C2535D90C}"/>
              </a:ext>
            </a:extLst>
          </p:cNvPr>
          <p:cNvSpPr txBox="1"/>
          <p:nvPr/>
        </p:nvSpPr>
        <p:spPr>
          <a:xfrm>
            <a:off x="7132320" y="431755"/>
            <a:ext cx="3352800" cy="769441"/>
          </a:xfrm>
          <a:prstGeom prst="rect">
            <a:avLst/>
          </a:prstGeom>
          <a:noFill/>
        </p:spPr>
        <p:txBody>
          <a:bodyPr wrap="square" rtlCol="0">
            <a:spAutoFit/>
          </a:bodyPr>
          <a:lstStyle/>
          <a:p>
            <a:r>
              <a:rPr lang="fr-CA" sz="4400" b="1" dirty="0">
                <a:highlight>
                  <a:srgbClr val="FFFF00"/>
                </a:highlight>
              </a:rPr>
              <a:t>Dangerous</a:t>
            </a:r>
            <a:endParaRPr lang="en-CA" sz="4400" b="1" dirty="0">
              <a:highlight>
                <a:srgbClr val="FFFF00"/>
              </a:highlight>
            </a:endParaRPr>
          </a:p>
        </p:txBody>
      </p:sp>
    </p:spTree>
    <p:extLst>
      <p:ext uri="{BB962C8B-B14F-4D97-AF65-F5344CB8AC3E}">
        <p14:creationId xmlns:p14="http://schemas.microsoft.com/office/powerpoint/2010/main" val="3811067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258DB4D5-7572-8E18-6B92-4A8192E4FCED}"/>
              </a:ext>
            </a:extLst>
          </p:cNvPr>
          <p:cNvPicPr>
            <a:picLocks noChangeAspect="1"/>
          </p:cNvPicPr>
          <p:nvPr/>
        </p:nvPicPr>
        <p:blipFill>
          <a:blip r:embed="rId2"/>
          <a:stretch>
            <a:fillRect/>
          </a:stretch>
        </p:blipFill>
        <p:spPr>
          <a:xfrm>
            <a:off x="2651759" y="1386549"/>
            <a:ext cx="6543675" cy="4654206"/>
          </a:xfrm>
          <a:prstGeom prst="rect">
            <a:avLst/>
          </a:prstGeom>
        </p:spPr>
      </p:pic>
      <p:sp>
        <p:nvSpPr>
          <p:cNvPr id="5" name="ZoneTexte 4">
            <a:extLst>
              <a:ext uri="{FF2B5EF4-FFF2-40B4-BE49-F238E27FC236}">
                <a16:creationId xmlns:a16="http://schemas.microsoft.com/office/drawing/2014/main" id="{6B962279-49C6-EBD7-E75B-E39DAF9BBA10}"/>
              </a:ext>
            </a:extLst>
          </p:cNvPr>
          <p:cNvSpPr txBox="1"/>
          <p:nvPr/>
        </p:nvSpPr>
        <p:spPr>
          <a:xfrm>
            <a:off x="6703695" y="550633"/>
            <a:ext cx="1859280" cy="707886"/>
          </a:xfrm>
          <a:prstGeom prst="rect">
            <a:avLst/>
          </a:prstGeom>
          <a:noFill/>
        </p:spPr>
        <p:txBody>
          <a:bodyPr wrap="square" rtlCol="0">
            <a:spAutoFit/>
          </a:bodyPr>
          <a:lstStyle/>
          <a:p>
            <a:r>
              <a:rPr lang="fr-CA" sz="4000" dirty="0" err="1">
                <a:highlight>
                  <a:srgbClr val="FFFF00"/>
                </a:highlight>
              </a:rPr>
              <a:t>Empty</a:t>
            </a:r>
            <a:endParaRPr lang="en-CA" sz="4000" dirty="0">
              <a:highlight>
                <a:srgbClr val="FFFF00"/>
              </a:highlight>
            </a:endParaRPr>
          </a:p>
        </p:txBody>
      </p:sp>
      <p:sp>
        <p:nvSpPr>
          <p:cNvPr id="6" name="ZoneTexte 5">
            <a:extLst>
              <a:ext uri="{FF2B5EF4-FFF2-40B4-BE49-F238E27FC236}">
                <a16:creationId xmlns:a16="http://schemas.microsoft.com/office/drawing/2014/main" id="{7132ED19-E2D0-C9DD-56C2-F5FC79DEFDF8}"/>
              </a:ext>
            </a:extLst>
          </p:cNvPr>
          <p:cNvSpPr txBox="1"/>
          <p:nvPr/>
        </p:nvSpPr>
        <p:spPr>
          <a:xfrm>
            <a:off x="3122295" y="605878"/>
            <a:ext cx="1859280" cy="707886"/>
          </a:xfrm>
          <a:prstGeom prst="rect">
            <a:avLst/>
          </a:prstGeom>
          <a:noFill/>
        </p:spPr>
        <p:txBody>
          <a:bodyPr wrap="square" rtlCol="0">
            <a:spAutoFit/>
          </a:bodyPr>
          <a:lstStyle/>
          <a:p>
            <a:r>
              <a:rPr lang="fr-CA" sz="4000" dirty="0">
                <a:highlight>
                  <a:srgbClr val="FFFF00"/>
                </a:highlight>
              </a:rPr>
              <a:t>Full</a:t>
            </a:r>
            <a:endParaRPr lang="en-CA" sz="4000" dirty="0">
              <a:highlight>
                <a:srgbClr val="FFFF00"/>
              </a:highlight>
            </a:endParaRPr>
          </a:p>
        </p:txBody>
      </p:sp>
    </p:spTree>
    <p:extLst>
      <p:ext uri="{BB962C8B-B14F-4D97-AF65-F5344CB8AC3E}">
        <p14:creationId xmlns:p14="http://schemas.microsoft.com/office/powerpoint/2010/main" val="265072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F199176-A480-CFFD-9CF5-F09E88BD8C1A}"/>
              </a:ext>
            </a:extLst>
          </p:cNvPr>
          <p:cNvPicPr>
            <a:picLocks noChangeAspect="1"/>
          </p:cNvPicPr>
          <p:nvPr/>
        </p:nvPicPr>
        <p:blipFill>
          <a:blip r:embed="rId2"/>
          <a:stretch>
            <a:fillRect/>
          </a:stretch>
        </p:blipFill>
        <p:spPr>
          <a:xfrm>
            <a:off x="1981200" y="651580"/>
            <a:ext cx="8010525" cy="5554839"/>
          </a:xfrm>
          <a:prstGeom prst="rect">
            <a:avLst/>
          </a:prstGeom>
        </p:spPr>
      </p:pic>
      <p:sp>
        <p:nvSpPr>
          <p:cNvPr id="6" name="Rectangle 5">
            <a:extLst>
              <a:ext uri="{FF2B5EF4-FFF2-40B4-BE49-F238E27FC236}">
                <a16:creationId xmlns:a16="http://schemas.microsoft.com/office/drawing/2014/main" id="{DBF59089-07C6-88D3-D573-3D28718E9C41}"/>
              </a:ext>
            </a:extLst>
          </p:cNvPr>
          <p:cNvSpPr/>
          <p:nvPr/>
        </p:nvSpPr>
        <p:spPr>
          <a:xfrm>
            <a:off x="7528560" y="1036320"/>
            <a:ext cx="1981200" cy="12649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314702F5-E8EE-DC64-FDC1-3D6C91AA3362}"/>
              </a:ext>
            </a:extLst>
          </p:cNvPr>
          <p:cNvSpPr/>
          <p:nvPr/>
        </p:nvSpPr>
        <p:spPr>
          <a:xfrm>
            <a:off x="2545080" y="4941499"/>
            <a:ext cx="2179320" cy="12649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12005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2" presetClass="exit" presetSubtype="4" fill="hold" grpId="0" nodeType="clickEffect">
                                  <p:stCondLst>
                                    <p:cond delay="0"/>
                                  </p:stCondLst>
                                  <p:childTnLst>
                                    <p:animEffect transition="out" filter="wipe(down)">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F16DE262-6810-B39C-9E52-A114B729860C}"/>
              </a:ext>
            </a:extLst>
          </p:cNvPr>
          <p:cNvPicPr>
            <a:picLocks noChangeAspect="1"/>
          </p:cNvPicPr>
          <p:nvPr/>
        </p:nvPicPr>
        <p:blipFill>
          <a:blip r:embed="rId2"/>
          <a:stretch>
            <a:fillRect/>
          </a:stretch>
        </p:blipFill>
        <p:spPr>
          <a:xfrm>
            <a:off x="2482691" y="-840491"/>
            <a:ext cx="7226617" cy="7588954"/>
          </a:xfrm>
          <a:prstGeom prst="rect">
            <a:avLst/>
          </a:prstGeom>
        </p:spPr>
      </p:pic>
      <p:sp>
        <p:nvSpPr>
          <p:cNvPr id="5" name="Ellipse 4">
            <a:extLst>
              <a:ext uri="{FF2B5EF4-FFF2-40B4-BE49-F238E27FC236}">
                <a16:creationId xmlns:a16="http://schemas.microsoft.com/office/drawing/2014/main" id="{46E52FE4-2F8D-DA1D-546A-10C57953A0C7}"/>
              </a:ext>
            </a:extLst>
          </p:cNvPr>
          <p:cNvSpPr/>
          <p:nvPr/>
        </p:nvSpPr>
        <p:spPr>
          <a:xfrm>
            <a:off x="1950720" y="640080"/>
            <a:ext cx="1066800" cy="178308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Ellipse 5">
            <a:extLst>
              <a:ext uri="{FF2B5EF4-FFF2-40B4-BE49-F238E27FC236}">
                <a16:creationId xmlns:a16="http://schemas.microsoft.com/office/drawing/2014/main" id="{6A73B50E-0250-8653-4C46-C40D3A1EF9A3}"/>
              </a:ext>
            </a:extLst>
          </p:cNvPr>
          <p:cNvSpPr/>
          <p:nvPr/>
        </p:nvSpPr>
        <p:spPr>
          <a:xfrm>
            <a:off x="9175908" y="1684020"/>
            <a:ext cx="1066800" cy="178308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Ellipse 6">
            <a:extLst>
              <a:ext uri="{FF2B5EF4-FFF2-40B4-BE49-F238E27FC236}">
                <a16:creationId xmlns:a16="http://schemas.microsoft.com/office/drawing/2014/main" id="{482E05F4-F116-3374-9300-9159E3095B57}"/>
              </a:ext>
            </a:extLst>
          </p:cNvPr>
          <p:cNvSpPr/>
          <p:nvPr/>
        </p:nvSpPr>
        <p:spPr>
          <a:xfrm>
            <a:off x="5762148" y="2679666"/>
            <a:ext cx="1400652" cy="178308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03C1538C-6B37-F8A6-DA2B-B7458211C374}"/>
              </a:ext>
            </a:extLst>
          </p:cNvPr>
          <p:cNvSpPr/>
          <p:nvPr/>
        </p:nvSpPr>
        <p:spPr>
          <a:xfrm>
            <a:off x="2880360" y="0"/>
            <a:ext cx="2545080" cy="9448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id="{4BE37F7E-CE1C-E857-7584-AA300DF2A0C8}"/>
              </a:ext>
            </a:extLst>
          </p:cNvPr>
          <p:cNvSpPr/>
          <p:nvPr/>
        </p:nvSpPr>
        <p:spPr>
          <a:xfrm>
            <a:off x="6918960" y="-78491"/>
            <a:ext cx="2545080" cy="9448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81438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TotalTime>
  <Words>59</Words>
  <Application>Microsoft Office PowerPoint</Application>
  <PresentationFormat>Grand écran</PresentationFormat>
  <Paragraphs>45</Paragraphs>
  <Slides>31</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31</vt:i4>
      </vt:variant>
    </vt:vector>
  </HeadingPairs>
  <TitlesOfParts>
    <vt:vector size="35" baseType="lpstr">
      <vt:lpstr>Arial</vt:lpstr>
      <vt:lpstr>Calibri</vt:lpstr>
      <vt:lpstr>Calibri Light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Michaud, Isabelle</dc:creator>
  <cp:lastModifiedBy>Michaud, Isabelle</cp:lastModifiedBy>
  <cp:revision>9</cp:revision>
  <dcterms:created xsi:type="dcterms:W3CDTF">2024-09-22T22:49:43Z</dcterms:created>
  <dcterms:modified xsi:type="dcterms:W3CDTF">2024-09-23T03:16:24Z</dcterms:modified>
</cp:coreProperties>
</file>